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7" r:id="rId3"/>
    <p:sldId id="269" r:id="rId4"/>
    <p:sldId id="270" r:id="rId5"/>
    <p:sldId id="259" r:id="rId6"/>
    <p:sldId id="260" r:id="rId7"/>
    <p:sldId id="273" r:id="rId8"/>
    <p:sldId id="274" r:id="rId9"/>
    <p:sldId id="261" r:id="rId10"/>
    <p:sldId id="265" r:id="rId11"/>
    <p:sldId id="266" r:id="rId12"/>
    <p:sldId id="268" r:id="rId13"/>
    <p:sldId id="275" r:id="rId14"/>
    <p:sldId id="263" r:id="rId15"/>
    <p:sldId id="276" r:id="rId16"/>
    <p:sldId id="264" r:id="rId17"/>
    <p:sldId id="271" r:id="rId18"/>
    <p:sldId id="272" r:id="rId1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1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1FD331-3319-4B17-81A0-5A28ABAE660D}" type="doc">
      <dgm:prSet loTypeId="urn:microsoft.com/office/officeart/2005/8/layout/radial5" loCatId="cycle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91E4BE66-6828-4ACA-ADE4-51281BAB9B34}">
      <dgm:prSet phldrT="[Texte]"/>
      <dgm:spPr/>
      <dgm:t>
        <a:bodyPr/>
        <a:lstStyle/>
        <a:p>
          <a:r>
            <a:rPr lang="fr-FR" b="1" dirty="0" smtClean="0">
              <a:solidFill>
                <a:schemeClr val="bg1"/>
              </a:solidFill>
            </a:rPr>
            <a:t>Détecter </a:t>
          </a:r>
          <a:r>
            <a:rPr lang="fr-FR" b="1" dirty="0" smtClean="0">
              <a:solidFill>
                <a:schemeClr val="bg1"/>
              </a:solidFill>
            </a:rPr>
            <a:t>la position du robot par :</a:t>
          </a:r>
          <a:endParaRPr lang="fr-FR" b="1" dirty="0">
            <a:solidFill>
              <a:schemeClr val="bg1"/>
            </a:solidFill>
          </a:endParaRPr>
        </a:p>
      </dgm:t>
    </dgm:pt>
    <dgm:pt modelId="{A9964198-A698-44C2-9087-EA931316FFCA}" type="parTrans" cxnId="{56073678-EC79-42B1-AE91-7438EF1DEBDD}">
      <dgm:prSet/>
      <dgm:spPr/>
      <dgm:t>
        <a:bodyPr/>
        <a:lstStyle/>
        <a:p>
          <a:endParaRPr lang="fr-FR"/>
        </a:p>
      </dgm:t>
    </dgm:pt>
    <dgm:pt modelId="{9278446C-5D2D-4DAA-B6FA-BA1E7C0695CD}" type="sibTrans" cxnId="{56073678-EC79-42B1-AE91-7438EF1DEBDD}">
      <dgm:prSet/>
      <dgm:spPr/>
      <dgm:t>
        <a:bodyPr/>
        <a:lstStyle/>
        <a:p>
          <a:endParaRPr lang="fr-FR"/>
        </a:p>
      </dgm:t>
    </dgm:pt>
    <dgm:pt modelId="{9705EED7-285B-4CA2-B685-497351509173}">
      <dgm:prSet phldrT="[Texte]" custT="1"/>
      <dgm:spPr/>
      <dgm:t>
        <a:bodyPr/>
        <a:lstStyle/>
        <a:p>
          <a:r>
            <a:rPr lang="fr-FR" sz="1600" dirty="0" smtClean="0">
              <a:solidFill>
                <a:schemeClr val="bg1"/>
              </a:solidFill>
            </a:rPr>
            <a:t>Caméra</a:t>
          </a:r>
          <a:r>
            <a:rPr lang="fr-FR" sz="1600" dirty="0" smtClean="0">
              <a:solidFill>
                <a:schemeClr val="bg1"/>
              </a:solidFill>
            </a:rPr>
            <a:t>+</a:t>
          </a:r>
        </a:p>
        <a:p>
          <a:r>
            <a:rPr lang="fr-FR" sz="1600" dirty="0" smtClean="0">
              <a:solidFill>
                <a:schemeClr val="bg1"/>
              </a:solidFill>
            </a:rPr>
            <a:t>Traitement d’images</a:t>
          </a:r>
          <a:endParaRPr lang="fr-FR" sz="1600" dirty="0">
            <a:solidFill>
              <a:schemeClr val="bg1"/>
            </a:solidFill>
          </a:endParaRPr>
        </a:p>
      </dgm:t>
    </dgm:pt>
    <dgm:pt modelId="{26BC8489-97EF-49AE-A394-CC9A7242EE78}" type="parTrans" cxnId="{E61F905A-7BB8-47F9-8D24-56EC40FFC4DF}">
      <dgm:prSet/>
      <dgm:spPr/>
      <dgm:t>
        <a:bodyPr/>
        <a:lstStyle/>
        <a:p>
          <a:endParaRPr lang="fr-FR"/>
        </a:p>
      </dgm:t>
    </dgm:pt>
    <dgm:pt modelId="{CBE7EA17-0AB5-4DA7-9972-AE2F04346639}" type="sibTrans" cxnId="{E61F905A-7BB8-47F9-8D24-56EC40FFC4DF}">
      <dgm:prSet/>
      <dgm:spPr/>
      <dgm:t>
        <a:bodyPr/>
        <a:lstStyle/>
        <a:p>
          <a:endParaRPr lang="fr-FR"/>
        </a:p>
      </dgm:t>
    </dgm:pt>
    <dgm:pt modelId="{9CD2131F-7CF4-44B5-AF33-0F9673AB5B51}">
      <dgm:prSet phldrT="[Texte]" custT="1"/>
      <dgm:spPr/>
      <dgm:t>
        <a:bodyPr/>
        <a:lstStyle/>
        <a:p>
          <a:r>
            <a:rPr lang="fr-FR" sz="1600" dirty="0" smtClean="0">
              <a:solidFill>
                <a:schemeClr val="bg1"/>
              </a:solidFill>
            </a:rPr>
            <a:t>Emission Laser</a:t>
          </a:r>
          <a:endParaRPr lang="fr-FR" sz="1600" dirty="0">
            <a:solidFill>
              <a:schemeClr val="bg1"/>
            </a:solidFill>
          </a:endParaRPr>
        </a:p>
      </dgm:t>
    </dgm:pt>
    <dgm:pt modelId="{03B04CE2-8896-4157-82B7-14ED0205E3A5}" type="parTrans" cxnId="{1E1667DF-65EC-44B5-9EE1-E9C2C663BEB0}">
      <dgm:prSet/>
      <dgm:spPr/>
      <dgm:t>
        <a:bodyPr/>
        <a:lstStyle/>
        <a:p>
          <a:endParaRPr lang="fr-FR"/>
        </a:p>
      </dgm:t>
    </dgm:pt>
    <dgm:pt modelId="{EF421A11-CAD1-4F73-9C34-0B9E3FBB1E2D}" type="sibTrans" cxnId="{1E1667DF-65EC-44B5-9EE1-E9C2C663BEB0}">
      <dgm:prSet/>
      <dgm:spPr/>
      <dgm:t>
        <a:bodyPr/>
        <a:lstStyle/>
        <a:p>
          <a:endParaRPr lang="fr-FR"/>
        </a:p>
      </dgm:t>
    </dgm:pt>
    <dgm:pt modelId="{35D99E0D-14F3-47AF-8122-6187C330E7C0}">
      <dgm:prSet phldrT="[Texte]" custT="1"/>
      <dgm:spPr/>
      <dgm:t>
        <a:bodyPr/>
        <a:lstStyle/>
        <a:p>
          <a:r>
            <a:rPr lang="fr-FR" sz="1600" b="1" dirty="0" smtClean="0">
              <a:solidFill>
                <a:schemeClr val="accent1">
                  <a:lumMod val="50000"/>
                </a:schemeClr>
              </a:solidFill>
            </a:rPr>
            <a:t>Emission infrarouge</a:t>
          </a:r>
          <a:endParaRPr lang="fr-FR" sz="1600" b="1" dirty="0">
            <a:solidFill>
              <a:schemeClr val="accent1">
                <a:lumMod val="50000"/>
              </a:schemeClr>
            </a:solidFill>
          </a:endParaRPr>
        </a:p>
      </dgm:t>
    </dgm:pt>
    <dgm:pt modelId="{C7BF98A1-CA81-4E73-AF5F-62E6C46C439B}" type="parTrans" cxnId="{A2225C06-1C7B-4BA1-AE80-DBE4B1829E08}">
      <dgm:prSet/>
      <dgm:spPr/>
      <dgm:t>
        <a:bodyPr/>
        <a:lstStyle/>
        <a:p>
          <a:endParaRPr lang="fr-FR"/>
        </a:p>
      </dgm:t>
    </dgm:pt>
    <dgm:pt modelId="{ABD16513-E31D-4E40-8DB1-5A353DFBCFF7}" type="sibTrans" cxnId="{A2225C06-1C7B-4BA1-AE80-DBE4B1829E08}">
      <dgm:prSet/>
      <dgm:spPr/>
      <dgm:t>
        <a:bodyPr/>
        <a:lstStyle/>
        <a:p>
          <a:endParaRPr lang="fr-FR"/>
        </a:p>
      </dgm:t>
    </dgm:pt>
    <dgm:pt modelId="{EF2BF839-C2A5-455C-B114-DBCA2F48CEE5}" type="pres">
      <dgm:prSet presAssocID="{AE1FD331-3319-4B17-81A0-5A28ABAE660D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72F2000-A203-4483-9AC4-655335FDF927}" type="pres">
      <dgm:prSet presAssocID="{91E4BE66-6828-4ACA-ADE4-51281BAB9B34}" presName="centerShape" presStyleLbl="node0" presStyleIdx="0" presStyleCnt="1" custScaleX="116006" custLinFactNeighborX="2091" custLinFactNeighborY="599"/>
      <dgm:spPr/>
      <dgm:t>
        <a:bodyPr/>
        <a:lstStyle/>
        <a:p>
          <a:endParaRPr lang="fr-FR"/>
        </a:p>
      </dgm:t>
    </dgm:pt>
    <dgm:pt modelId="{46FADDE7-CEEE-4384-ABEF-FE66A34DCA0A}" type="pres">
      <dgm:prSet presAssocID="{26BC8489-97EF-49AE-A394-CC9A7242EE78}" presName="parTrans" presStyleLbl="sibTrans2D1" presStyleIdx="0" presStyleCnt="3"/>
      <dgm:spPr/>
      <dgm:t>
        <a:bodyPr/>
        <a:lstStyle/>
        <a:p>
          <a:endParaRPr lang="fr-FR"/>
        </a:p>
      </dgm:t>
    </dgm:pt>
    <dgm:pt modelId="{C1028129-3184-41BB-8445-1928FB5A55F4}" type="pres">
      <dgm:prSet presAssocID="{26BC8489-97EF-49AE-A394-CC9A7242EE78}" presName="connectorText" presStyleLbl="sibTrans2D1" presStyleIdx="0" presStyleCnt="3"/>
      <dgm:spPr/>
      <dgm:t>
        <a:bodyPr/>
        <a:lstStyle/>
        <a:p>
          <a:endParaRPr lang="fr-FR"/>
        </a:p>
      </dgm:t>
    </dgm:pt>
    <dgm:pt modelId="{B886EDC7-50B3-49AD-A1C8-8306DC143D0E}" type="pres">
      <dgm:prSet presAssocID="{9705EED7-285B-4CA2-B685-497351509173}" presName="node" presStyleLbl="node1" presStyleIdx="0" presStyleCnt="3" custScaleX="181391" custRadScaleRad="122575" custRadScaleInc="-18840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2C28758-31DF-4DCD-AACA-DB689887410D}" type="pres">
      <dgm:prSet presAssocID="{03B04CE2-8896-4157-82B7-14ED0205E3A5}" presName="parTrans" presStyleLbl="sibTrans2D1" presStyleIdx="1" presStyleCnt="3"/>
      <dgm:spPr/>
      <dgm:t>
        <a:bodyPr/>
        <a:lstStyle/>
        <a:p>
          <a:endParaRPr lang="fr-FR"/>
        </a:p>
      </dgm:t>
    </dgm:pt>
    <dgm:pt modelId="{EDD60D7C-4754-4D02-99AD-C5791282DFC4}" type="pres">
      <dgm:prSet presAssocID="{03B04CE2-8896-4157-82B7-14ED0205E3A5}" presName="connectorText" presStyleLbl="sibTrans2D1" presStyleIdx="1" presStyleCnt="3"/>
      <dgm:spPr/>
      <dgm:t>
        <a:bodyPr/>
        <a:lstStyle/>
        <a:p>
          <a:endParaRPr lang="fr-FR"/>
        </a:p>
      </dgm:t>
    </dgm:pt>
    <dgm:pt modelId="{CCC7672F-F967-47CB-91B0-35EA246E4194}" type="pres">
      <dgm:prSet presAssocID="{9CD2131F-7CF4-44B5-AF33-0F9673AB5B51}" presName="node" presStyleLbl="node1" presStyleIdx="1" presStyleCnt="3" custScaleX="157759" custRadScaleRad="126043" custRadScaleInc="-1271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0E9C129-22D6-4A02-8DD5-A7E17B85A386}" type="pres">
      <dgm:prSet presAssocID="{C7BF98A1-CA81-4E73-AF5F-62E6C46C439B}" presName="parTrans" presStyleLbl="sibTrans2D1" presStyleIdx="2" presStyleCnt="3"/>
      <dgm:spPr/>
      <dgm:t>
        <a:bodyPr/>
        <a:lstStyle/>
        <a:p>
          <a:endParaRPr lang="fr-FR"/>
        </a:p>
      </dgm:t>
    </dgm:pt>
    <dgm:pt modelId="{2CCECBBA-481F-4290-AD0F-163C6E4DDF7B}" type="pres">
      <dgm:prSet presAssocID="{C7BF98A1-CA81-4E73-AF5F-62E6C46C439B}" presName="connectorText" presStyleLbl="sibTrans2D1" presStyleIdx="2" presStyleCnt="3"/>
      <dgm:spPr/>
      <dgm:t>
        <a:bodyPr/>
        <a:lstStyle/>
        <a:p>
          <a:endParaRPr lang="fr-FR"/>
        </a:p>
      </dgm:t>
    </dgm:pt>
    <dgm:pt modelId="{54A8B67C-BAC5-4E16-B880-832CD5B92281}" type="pres">
      <dgm:prSet presAssocID="{35D99E0D-14F3-47AF-8122-6187C330E7C0}" presName="node" presStyleLbl="node1" presStyleIdx="2" presStyleCnt="3" custScaleX="129943" custRadScaleRad="90810" custRadScaleInc="20631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B85C0C6-E258-436F-A48F-D10115AA45DD}" type="presOf" srcId="{9705EED7-285B-4CA2-B685-497351509173}" destId="{B886EDC7-50B3-49AD-A1C8-8306DC143D0E}" srcOrd="0" destOrd="0" presId="urn:microsoft.com/office/officeart/2005/8/layout/radial5"/>
    <dgm:cxn modelId="{6ADE7B4F-9165-425B-B995-7341547A1676}" type="presOf" srcId="{9CD2131F-7CF4-44B5-AF33-0F9673AB5B51}" destId="{CCC7672F-F967-47CB-91B0-35EA246E4194}" srcOrd="0" destOrd="0" presId="urn:microsoft.com/office/officeart/2005/8/layout/radial5"/>
    <dgm:cxn modelId="{3A76AB4F-9E12-47A9-AF45-01C9B6B4E8EF}" type="presOf" srcId="{03B04CE2-8896-4157-82B7-14ED0205E3A5}" destId="{42C28758-31DF-4DCD-AACA-DB689887410D}" srcOrd="0" destOrd="0" presId="urn:microsoft.com/office/officeart/2005/8/layout/radial5"/>
    <dgm:cxn modelId="{7EEEF0EF-B682-4775-AE2D-CDD022C367B2}" type="presOf" srcId="{C7BF98A1-CA81-4E73-AF5F-62E6C46C439B}" destId="{2CCECBBA-481F-4290-AD0F-163C6E4DDF7B}" srcOrd="1" destOrd="0" presId="urn:microsoft.com/office/officeart/2005/8/layout/radial5"/>
    <dgm:cxn modelId="{72352358-C4CA-4408-8AC1-522F2F42A48F}" type="presOf" srcId="{03B04CE2-8896-4157-82B7-14ED0205E3A5}" destId="{EDD60D7C-4754-4D02-99AD-C5791282DFC4}" srcOrd="1" destOrd="0" presId="urn:microsoft.com/office/officeart/2005/8/layout/radial5"/>
    <dgm:cxn modelId="{772A8148-E3DD-4E46-9B0E-51A1A751B387}" type="presOf" srcId="{26BC8489-97EF-49AE-A394-CC9A7242EE78}" destId="{46FADDE7-CEEE-4384-ABEF-FE66A34DCA0A}" srcOrd="0" destOrd="0" presId="urn:microsoft.com/office/officeart/2005/8/layout/radial5"/>
    <dgm:cxn modelId="{8492C94C-A092-4DBF-8435-03F86E437705}" type="presOf" srcId="{26BC8489-97EF-49AE-A394-CC9A7242EE78}" destId="{C1028129-3184-41BB-8445-1928FB5A55F4}" srcOrd="1" destOrd="0" presId="urn:microsoft.com/office/officeart/2005/8/layout/radial5"/>
    <dgm:cxn modelId="{E61F905A-7BB8-47F9-8D24-56EC40FFC4DF}" srcId="{91E4BE66-6828-4ACA-ADE4-51281BAB9B34}" destId="{9705EED7-285B-4CA2-B685-497351509173}" srcOrd="0" destOrd="0" parTransId="{26BC8489-97EF-49AE-A394-CC9A7242EE78}" sibTransId="{CBE7EA17-0AB5-4DA7-9972-AE2F04346639}"/>
    <dgm:cxn modelId="{E4F32150-BB0F-4060-9007-8F35427974CC}" type="presOf" srcId="{C7BF98A1-CA81-4E73-AF5F-62E6C46C439B}" destId="{F0E9C129-22D6-4A02-8DD5-A7E17B85A386}" srcOrd="0" destOrd="0" presId="urn:microsoft.com/office/officeart/2005/8/layout/radial5"/>
    <dgm:cxn modelId="{D017BA79-3198-4EDE-953F-BF7952960B44}" type="presOf" srcId="{AE1FD331-3319-4B17-81A0-5A28ABAE660D}" destId="{EF2BF839-C2A5-455C-B114-DBCA2F48CEE5}" srcOrd="0" destOrd="0" presId="urn:microsoft.com/office/officeart/2005/8/layout/radial5"/>
    <dgm:cxn modelId="{CF0406E0-9E91-46C2-A351-8975FCF7D178}" type="presOf" srcId="{35D99E0D-14F3-47AF-8122-6187C330E7C0}" destId="{54A8B67C-BAC5-4E16-B880-832CD5B92281}" srcOrd="0" destOrd="0" presId="urn:microsoft.com/office/officeart/2005/8/layout/radial5"/>
    <dgm:cxn modelId="{FF392DB0-CB36-4423-9955-D8CCD30E078A}" type="presOf" srcId="{91E4BE66-6828-4ACA-ADE4-51281BAB9B34}" destId="{372F2000-A203-4483-9AC4-655335FDF927}" srcOrd="0" destOrd="0" presId="urn:microsoft.com/office/officeart/2005/8/layout/radial5"/>
    <dgm:cxn modelId="{1E1667DF-65EC-44B5-9EE1-E9C2C663BEB0}" srcId="{91E4BE66-6828-4ACA-ADE4-51281BAB9B34}" destId="{9CD2131F-7CF4-44B5-AF33-0F9673AB5B51}" srcOrd="1" destOrd="0" parTransId="{03B04CE2-8896-4157-82B7-14ED0205E3A5}" sibTransId="{EF421A11-CAD1-4F73-9C34-0B9E3FBB1E2D}"/>
    <dgm:cxn modelId="{A2225C06-1C7B-4BA1-AE80-DBE4B1829E08}" srcId="{91E4BE66-6828-4ACA-ADE4-51281BAB9B34}" destId="{35D99E0D-14F3-47AF-8122-6187C330E7C0}" srcOrd="2" destOrd="0" parTransId="{C7BF98A1-CA81-4E73-AF5F-62E6C46C439B}" sibTransId="{ABD16513-E31D-4E40-8DB1-5A353DFBCFF7}"/>
    <dgm:cxn modelId="{56073678-EC79-42B1-AE91-7438EF1DEBDD}" srcId="{AE1FD331-3319-4B17-81A0-5A28ABAE660D}" destId="{91E4BE66-6828-4ACA-ADE4-51281BAB9B34}" srcOrd="0" destOrd="0" parTransId="{A9964198-A698-44C2-9087-EA931316FFCA}" sibTransId="{9278446C-5D2D-4DAA-B6FA-BA1E7C0695CD}"/>
    <dgm:cxn modelId="{6AC36CF4-468B-448E-B183-3D177230CE7C}" type="presParOf" srcId="{EF2BF839-C2A5-455C-B114-DBCA2F48CEE5}" destId="{372F2000-A203-4483-9AC4-655335FDF927}" srcOrd="0" destOrd="0" presId="urn:microsoft.com/office/officeart/2005/8/layout/radial5"/>
    <dgm:cxn modelId="{03772BA6-517D-470E-94B2-1356D23C549B}" type="presParOf" srcId="{EF2BF839-C2A5-455C-B114-DBCA2F48CEE5}" destId="{46FADDE7-CEEE-4384-ABEF-FE66A34DCA0A}" srcOrd="1" destOrd="0" presId="urn:microsoft.com/office/officeart/2005/8/layout/radial5"/>
    <dgm:cxn modelId="{5464C587-0B4E-4694-8634-1172675789F3}" type="presParOf" srcId="{46FADDE7-CEEE-4384-ABEF-FE66A34DCA0A}" destId="{C1028129-3184-41BB-8445-1928FB5A55F4}" srcOrd="0" destOrd="0" presId="urn:microsoft.com/office/officeart/2005/8/layout/radial5"/>
    <dgm:cxn modelId="{2652127E-B56A-4FA8-9F5A-DBEB589A81A1}" type="presParOf" srcId="{EF2BF839-C2A5-455C-B114-DBCA2F48CEE5}" destId="{B886EDC7-50B3-49AD-A1C8-8306DC143D0E}" srcOrd="2" destOrd="0" presId="urn:microsoft.com/office/officeart/2005/8/layout/radial5"/>
    <dgm:cxn modelId="{CBDE1AB7-E47C-413C-B791-3FC6EC2BFC20}" type="presParOf" srcId="{EF2BF839-C2A5-455C-B114-DBCA2F48CEE5}" destId="{42C28758-31DF-4DCD-AACA-DB689887410D}" srcOrd="3" destOrd="0" presId="urn:microsoft.com/office/officeart/2005/8/layout/radial5"/>
    <dgm:cxn modelId="{23CE381C-B604-4A4B-9549-349E34027EBC}" type="presParOf" srcId="{42C28758-31DF-4DCD-AACA-DB689887410D}" destId="{EDD60D7C-4754-4D02-99AD-C5791282DFC4}" srcOrd="0" destOrd="0" presId="urn:microsoft.com/office/officeart/2005/8/layout/radial5"/>
    <dgm:cxn modelId="{2CBBD5DF-D175-4CC7-AD31-1214301D646C}" type="presParOf" srcId="{EF2BF839-C2A5-455C-B114-DBCA2F48CEE5}" destId="{CCC7672F-F967-47CB-91B0-35EA246E4194}" srcOrd="4" destOrd="0" presId="urn:microsoft.com/office/officeart/2005/8/layout/radial5"/>
    <dgm:cxn modelId="{9934E4A6-4EEE-48C3-A225-55A198E01F9B}" type="presParOf" srcId="{EF2BF839-C2A5-455C-B114-DBCA2F48CEE5}" destId="{F0E9C129-22D6-4A02-8DD5-A7E17B85A386}" srcOrd="5" destOrd="0" presId="urn:microsoft.com/office/officeart/2005/8/layout/radial5"/>
    <dgm:cxn modelId="{670FE210-C9CD-459D-AC78-087F7E7CA2B1}" type="presParOf" srcId="{F0E9C129-22D6-4A02-8DD5-A7E17B85A386}" destId="{2CCECBBA-481F-4290-AD0F-163C6E4DDF7B}" srcOrd="0" destOrd="0" presId="urn:microsoft.com/office/officeart/2005/8/layout/radial5"/>
    <dgm:cxn modelId="{F22283F7-75AE-481C-BCE9-E84345F9E6FE}" type="presParOf" srcId="{EF2BF839-C2A5-455C-B114-DBCA2F48CEE5}" destId="{54A8B67C-BAC5-4E16-B880-832CD5B92281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CE5CF5-351A-4977-9A87-594C62BD277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5285E30-2D13-46AD-BD9D-F8F3F042D5D4}">
      <dgm:prSet phldrT="[Texte]" custT="1"/>
      <dgm:spPr/>
      <dgm:t>
        <a:bodyPr/>
        <a:lstStyle/>
        <a:p>
          <a:r>
            <a:rPr lang="fr-FR" sz="1400" dirty="0" smtClean="0">
              <a:latin typeface="Calibri" panose="020F0502020204030204" pitchFamily="34" charset="0"/>
            </a:rPr>
            <a:t>Coupe de France de robotique                   travail :100%                                          Budget attribué :100 </a:t>
          </a:r>
          <a:r>
            <a:rPr lang="fr-FR" sz="1400" b="0" i="0" dirty="0" smtClean="0">
              <a:latin typeface="Calibri" panose="020F0502020204030204" pitchFamily="34" charset="0"/>
            </a:rPr>
            <a:t>€</a:t>
          </a:r>
          <a:r>
            <a:rPr lang="fr-FR" sz="1400" dirty="0" smtClean="0">
              <a:latin typeface="Calibri" panose="020F0502020204030204" pitchFamily="34" charset="0"/>
            </a:rPr>
            <a:t>                                       Etat d’avancement : </a:t>
          </a:r>
          <a:r>
            <a:rPr lang="fr-FR" sz="1400" dirty="0" smtClean="0">
              <a:latin typeface="Calibri" panose="020F0502020204030204" pitchFamily="34" charset="0"/>
            </a:rPr>
            <a:t>70,19</a:t>
          </a:r>
          <a:r>
            <a:rPr lang="en-US" sz="1400" dirty="0" smtClean="0">
              <a:latin typeface="Calibri" panose="020F0502020204030204" pitchFamily="34" charset="0"/>
            </a:rPr>
            <a:t>%</a:t>
          </a:r>
          <a:endParaRPr lang="fr-FR" sz="1400" dirty="0">
            <a:latin typeface="Calibri" panose="020F0502020204030204" pitchFamily="34" charset="0"/>
          </a:endParaRPr>
        </a:p>
      </dgm:t>
    </dgm:pt>
    <dgm:pt modelId="{D6690C96-556D-4CBC-AF10-EFA83CE3FADE}" type="parTrans" cxnId="{CD347EED-BB7D-430E-AB57-64D407D96AB6}">
      <dgm:prSet/>
      <dgm:spPr/>
      <dgm:t>
        <a:bodyPr/>
        <a:lstStyle/>
        <a:p>
          <a:endParaRPr lang="fr-FR"/>
        </a:p>
      </dgm:t>
    </dgm:pt>
    <dgm:pt modelId="{98BBADB1-ADF7-418D-8322-5FB96B3B3930}" type="sibTrans" cxnId="{CD347EED-BB7D-430E-AB57-64D407D96AB6}">
      <dgm:prSet/>
      <dgm:spPr/>
      <dgm:t>
        <a:bodyPr/>
        <a:lstStyle/>
        <a:p>
          <a:endParaRPr lang="fr-FR"/>
        </a:p>
      </dgm:t>
    </dgm:pt>
    <dgm:pt modelId="{FBB4A444-A66E-4502-9D53-8F9A070B4D3A}">
      <dgm:prSet phldrT="[Texte]" custT="1"/>
      <dgm:spPr/>
      <dgm:t>
        <a:bodyPr/>
        <a:lstStyle/>
        <a:p>
          <a:r>
            <a:rPr lang="fr-FR" sz="1400" dirty="0" smtClean="0">
              <a:latin typeface="Calibri" panose="020F0502020204030204" pitchFamily="34" charset="0"/>
            </a:rPr>
            <a:t>Emission                                       travail : 23.7 %                               Co</a:t>
          </a:r>
          <a:r>
            <a:rPr lang="fr-FR" sz="1400" b="1" i="0" dirty="0" smtClean="0"/>
            <a:t>û</a:t>
          </a:r>
          <a:r>
            <a:rPr lang="fr-FR" sz="1400" dirty="0" smtClean="0">
              <a:latin typeface="Calibri" panose="020F0502020204030204" pitchFamily="34" charset="0"/>
            </a:rPr>
            <a:t>t : 23.26</a:t>
          </a:r>
          <a:r>
            <a:rPr lang="fr-FR" sz="1400" b="0" i="0" dirty="0" smtClean="0">
              <a:latin typeface="Calibri" panose="020F0502020204030204" pitchFamily="34" charset="0"/>
            </a:rPr>
            <a:t>€</a:t>
          </a:r>
          <a:r>
            <a:rPr lang="fr-FR" sz="1400" dirty="0" smtClean="0">
              <a:latin typeface="Calibri" panose="020F0502020204030204" pitchFamily="34" charset="0"/>
            </a:rPr>
            <a:t>                                       Etat d’avancement : </a:t>
          </a:r>
        </a:p>
        <a:p>
          <a:r>
            <a:rPr lang="fr-FR" sz="1400" dirty="0" smtClean="0">
              <a:latin typeface="Calibri" panose="020F0502020204030204" pitchFamily="34" charset="0"/>
            </a:rPr>
            <a:t>100 %</a:t>
          </a:r>
          <a:endParaRPr lang="fr-FR" sz="1400" dirty="0">
            <a:latin typeface="Calibri" panose="020F0502020204030204" pitchFamily="34" charset="0"/>
          </a:endParaRPr>
        </a:p>
      </dgm:t>
    </dgm:pt>
    <dgm:pt modelId="{26F7800E-7A57-4BF7-BE31-A32EB752C1D7}" type="parTrans" cxnId="{8F3F930C-779B-4E59-8B60-C9C50B5F8550}">
      <dgm:prSet/>
      <dgm:spPr/>
      <dgm:t>
        <a:bodyPr/>
        <a:lstStyle/>
        <a:p>
          <a:endParaRPr lang="fr-FR"/>
        </a:p>
      </dgm:t>
    </dgm:pt>
    <dgm:pt modelId="{48F25B85-CE35-46F2-B1C2-7EC73F2272C7}" type="sibTrans" cxnId="{8F3F930C-779B-4E59-8B60-C9C50B5F8550}">
      <dgm:prSet/>
      <dgm:spPr/>
      <dgm:t>
        <a:bodyPr/>
        <a:lstStyle/>
        <a:p>
          <a:endParaRPr lang="fr-FR"/>
        </a:p>
      </dgm:t>
    </dgm:pt>
    <dgm:pt modelId="{1B9687A3-432B-42C0-821D-05FE10D7AE87}">
      <dgm:prSet phldrT="[Texte]" custT="1"/>
      <dgm:spPr/>
      <dgm:t>
        <a:bodyPr/>
        <a:lstStyle/>
        <a:p>
          <a:r>
            <a:rPr lang="fr-FR" sz="1400" dirty="0" smtClean="0">
              <a:latin typeface="Calibri" panose="020F0502020204030204" pitchFamily="34" charset="0"/>
            </a:rPr>
            <a:t>Réception                                 travail : 43.7 %                          Co</a:t>
          </a:r>
          <a:r>
            <a:rPr lang="fr-FR" sz="1400" b="1" i="0" dirty="0" smtClean="0"/>
            <a:t>û</a:t>
          </a:r>
          <a:r>
            <a:rPr lang="fr-FR" sz="1400" dirty="0" smtClean="0">
              <a:latin typeface="Calibri" panose="020F0502020204030204" pitchFamily="34" charset="0"/>
            </a:rPr>
            <a:t>t : </a:t>
          </a:r>
          <a:r>
            <a:rPr lang="fr-FR" sz="1400" dirty="0" smtClean="0">
              <a:latin typeface="Calibri" panose="020F0502020204030204" pitchFamily="34" charset="0"/>
            </a:rPr>
            <a:t>19.54</a:t>
          </a:r>
          <a:r>
            <a:rPr lang="fr-FR" sz="1400" b="0" i="0" dirty="0" smtClean="0">
              <a:latin typeface="Calibri" panose="020F0502020204030204" pitchFamily="34" charset="0"/>
            </a:rPr>
            <a:t>€</a:t>
          </a:r>
          <a:r>
            <a:rPr lang="fr-FR" sz="1400" dirty="0" smtClean="0">
              <a:latin typeface="Calibri" panose="020F0502020204030204" pitchFamily="34" charset="0"/>
            </a:rPr>
            <a:t>                                       </a:t>
          </a:r>
          <a:r>
            <a:rPr lang="fr-FR" sz="1400" dirty="0" smtClean="0">
              <a:latin typeface="Calibri" panose="020F0502020204030204" pitchFamily="34" charset="0"/>
            </a:rPr>
            <a:t>Etat d’avancement :</a:t>
          </a:r>
        </a:p>
        <a:p>
          <a:r>
            <a:rPr lang="fr-FR" sz="1400" dirty="0" smtClean="0">
              <a:latin typeface="Calibri" panose="020F0502020204030204" pitchFamily="34" charset="0"/>
            </a:rPr>
            <a:t> 80 %</a:t>
          </a:r>
        </a:p>
      </dgm:t>
    </dgm:pt>
    <dgm:pt modelId="{7800773A-3599-4F98-92E8-495CDBBE27C9}" type="parTrans" cxnId="{68873915-C9F9-429A-87FA-E23F6B3D2A24}">
      <dgm:prSet/>
      <dgm:spPr/>
      <dgm:t>
        <a:bodyPr/>
        <a:lstStyle/>
        <a:p>
          <a:endParaRPr lang="fr-FR"/>
        </a:p>
      </dgm:t>
    </dgm:pt>
    <dgm:pt modelId="{B4F8B8C1-4096-4083-B800-4961D0F96083}" type="sibTrans" cxnId="{68873915-C9F9-429A-87FA-E23F6B3D2A24}">
      <dgm:prSet/>
      <dgm:spPr/>
      <dgm:t>
        <a:bodyPr/>
        <a:lstStyle/>
        <a:p>
          <a:endParaRPr lang="fr-FR"/>
        </a:p>
      </dgm:t>
    </dgm:pt>
    <dgm:pt modelId="{723DE313-7076-4A47-9F2E-852A1A20D547}">
      <dgm:prSet phldrT="[Texte]" custT="1"/>
      <dgm:spPr/>
      <dgm:t>
        <a:bodyPr/>
        <a:lstStyle/>
        <a:p>
          <a:r>
            <a:rPr lang="fr-FR" sz="1400" dirty="0" smtClean="0">
              <a:latin typeface="Calibri" panose="020F0502020204030204" pitchFamily="34" charset="0"/>
            </a:rPr>
            <a:t>Calcul de la position            travail:7.3 %                               Co</a:t>
          </a:r>
          <a:r>
            <a:rPr lang="fr-FR" sz="1400" b="1" i="0" dirty="0" smtClean="0"/>
            <a:t>û</a:t>
          </a:r>
          <a:r>
            <a:rPr lang="fr-FR" sz="1400" dirty="0" smtClean="0">
              <a:latin typeface="Calibri" panose="020F0502020204030204" pitchFamily="34" charset="0"/>
            </a:rPr>
            <a:t>t:0 </a:t>
          </a:r>
          <a:r>
            <a:rPr lang="fr-FR" sz="1400" b="0" i="0" dirty="0" smtClean="0">
              <a:latin typeface="Calibri" panose="020F0502020204030204" pitchFamily="34" charset="0"/>
            </a:rPr>
            <a:t>€</a:t>
          </a:r>
          <a:r>
            <a:rPr lang="fr-FR" sz="1400" dirty="0" smtClean="0">
              <a:latin typeface="Calibri" panose="020F0502020204030204" pitchFamily="34" charset="0"/>
            </a:rPr>
            <a:t>                                       Etat d’avancement:</a:t>
          </a:r>
        </a:p>
        <a:p>
          <a:r>
            <a:rPr lang="fr-FR" sz="1200" dirty="0" smtClean="0"/>
            <a:t>70%</a:t>
          </a:r>
        </a:p>
      </dgm:t>
    </dgm:pt>
    <dgm:pt modelId="{34870019-59E2-429B-8911-8408DF42CDA0}" type="parTrans" cxnId="{2133999B-924E-483B-A39B-A76B04D4FCFC}">
      <dgm:prSet/>
      <dgm:spPr/>
      <dgm:t>
        <a:bodyPr/>
        <a:lstStyle/>
        <a:p>
          <a:endParaRPr lang="fr-FR"/>
        </a:p>
      </dgm:t>
    </dgm:pt>
    <dgm:pt modelId="{921C5403-ADC2-4452-9404-A7271966FCBC}" type="sibTrans" cxnId="{2133999B-924E-483B-A39B-A76B04D4FCFC}">
      <dgm:prSet/>
      <dgm:spPr/>
      <dgm:t>
        <a:bodyPr/>
        <a:lstStyle/>
        <a:p>
          <a:endParaRPr lang="fr-FR"/>
        </a:p>
      </dgm:t>
    </dgm:pt>
    <dgm:pt modelId="{E4681BB2-6C1B-4230-9CE2-921F31FCE1C2}">
      <dgm:prSet phldrT="[Texte]" custT="1"/>
      <dgm:spPr/>
      <dgm:t>
        <a:bodyPr/>
        <a:lstStyle/>
        <a:p>
          <a:r>
            <a:rPr lang="fr-FR" sz="1400" dirty="0" smtClean="0">
              <a:latin typeface="Calibri" panose="020F0502020204030204" pitchFamily="34" charset="0"/>
            </a:rPr>
            <a:t>Communication de la position                                       travail : 7.3</a:t>
          </a:r>
          <a:r>
            <a:rPr lang="fr-FR" sz="1400" smtClean="0">
              <a:latin typeface="Calibri" panose="020F0502020204030204" pitchFamily="34" charset="0"/>
            </a:rPr>
            <a:t>%                             Co</a:t>
          </a:r>
          <a:r>
            <a:rPr lang="fr-FR" sz="1400" b="1" i="0" smtClean="0"/>
            <a:t>û</a:t>
          </a:r>
          <a:r>
            <a:rPr lang="fr-FR" sz="1400" smtClean="0">
              <a:latin typeface="Calibri" panose="020F0502020204030204" pitchFamily="34" charset="0"/>
            </a:rPr>
            <a:t>t</a:t>
          </a:r>
          <a:r>
            <a:rPr lang="fr-FR" sz="1400" dirty="0" smtClean="0">
              <a:latin typeface="Calibri" panose="020F0502020204030204" pitchFamily="34" charset="0"/>
            </a:rPr>
            <a:t> : 21.17 </a:t>
          </a:r>
          <a:r>
            <a:rPr lang="fr-FR" sz="1400" b="0" i="0" dirty="0" smtClean="0">
              <a:latin typeface="Calibri" panose="020F0502020204030204" pitchFamily="34" charset="0"/>
            </a:rPr>
            <a:t>€</a:t>
          </a:r>
          <a:r>
            <a:rPr lang="fr-FR" sz="1400" dirty="0" smtClean="0">
              <a:latin typeface="Calibri" panose="020F0502020204030204" pitchFamily="34" charset="0"/>
            </a:rPr>
            <a:t>                                       Etat d’avancement : 0%</a:t>
          </a:r>
        </a:p>
      </dgm:t>
    </dgm:pt>
    <dgm:pt modelId="{B3665010-3595-4565-A7C7-C22CC2DA6FD7}" type="parTrans" cxnId="{C3AFFD8A-4403-4F08-9FAF-B2EAD4C3C534}">
      <dgm:prSet/>
      <dgm:spPr/>
      <dgm:t>
        <a:bodyPr/>
        <a:lstStyle/>
        <a:p>
          <a:endParaRPr lang="fr-FR"/>
        </a:p>
      </dgm:t>
    </dgm:pt>
    <dgm:pt modelId="{BDACE1A1-EF47-406D-995E-B020B4F1E343}" type="sibTrans" cxnId="{C3AFFD8A-4403-4F08-9FAF-B2EAD4C3C534}">
      <dgm:prSet/>
      <dgm:spPr/>
      <dgm:t>
        <a:bodyPr/>
        <a:lstStyle/>
        <a:p>
          <a:endParaRPr lang="fr-FR"/>
        </a:p>
      </dgm:t>
    </dgm:pt>
    <dgm:pt modelId="{CADDFA6A-35E3-4E9E-A62B-EB87106A68CF}">
      <dgm:prSet phldrT="[Texte]" custT="1"/>
      <dgm:spPr/>
      <dgm:t>
        <a:bodyPr/>
        <a:lstStyle/>
        <a:p>
          <a:r>
            <a:rPr lang="fr-FR" sz="1400" dirty="0" smtClean="0">
              <a:latin typeface="Calibri" panose="020F0502020204030204" pitchFamily="34" charset="0"/>
            </a:rPr>
            <a:t>Communication                                 travail : 18 %                               Budget : 0 </a:t>
          </a:r>
          <a:r>
            <a:rPr lang="fr-FR" sz="1400" b="0" i="0" dirty="0" smtClean="0">
              <a:latin typeface="Calibri" panose="020F0502020204030204" pitchFamily="34" charset="0"/>
            </a:rPr>
            <a:t>€</a:t>
          </a:r>
          <a:r>
            <a:rPr lang="fr-FR" sz="1400" dirty="0" smtClean="0">
              <a:latin typeface="Calibri" panose="020F0502020204030204" pitchFamily="34" charset="0"/>
            </a:rPr>
            <a:t>                                       Etat d’avancement : 100 %</a:t>
          </a:r>
        </a:p>
      </dgm:t>
    </dgm:pt>
    <dgm:pt modelId="{1A9BBF1C-4435-4219-AE5B-E344DDF6D693}" type="parTrans" cxnId="{1563B932-1C60-4F9F-8576-3F6BD2925FA0}">
      <dgm:prSet/>
      <dgm:spPr/>
      <dgm:t>
        <a:bodyPr/>
        <a:lstStyle/>
        <a:p>
          <a:endParaRPr lang="fr-FR"/>
        </a:p>
      </dgm:t>
    </dgm:pt>
    <dgm:pt modelId="{BD524D22-CF5F-4892-8E79-1AAFCCDB5A5A}" type="sibTrans" cxnId="{1563B932-1C60-4F9F-8576-3F6BD2925FA0}">
      <dgm:prSet/>
      <dgm:spPr/>
      <dgm:t>
        <a:bodyPr/>
        <a:lstStyle/>
        <a:p>
          <a:endParaRPr lang="fr-FR"/>
        </a:p>
      </dgm:t>
    </dgm:pt>
    <dgm:pt modelId="{B58C56AC-53D0-4409-998E-C81A8A51D7D6}">
      <dgm:prSet phldrT="[Texte]" custT="1"/>
      <dgm:spPr/>
      <dgm:t>
        <a:bodyPr/>
        <a:lstStyle/>
        <a:p>
          <a:r>
            <a:rPr lang="fr-FR" sz="1400" dirty="0" smtClean="0">
              <a:latin typeface="Calibri" panose="020F0502020204030204" pitchFamily="34" charset="0"/>
            </a:rPr>
            <a:t>Réalisation    </a:t>
          </a:r>
        </a:p>
        <a:p>
          <a:r>
            <a:rPr lang="fr-FR" sz="1400" dirty="0" smtClean="0">
              <a:latin typeface="Calibri" panose="020F0502020204030204" pitchFamily="34" charset="0"/>
            </a:rPr>
            <a:t>Travail : 82 %                               Budget :100 </a:t>
          </a:r>
          <a:r>
            <a:rPr lang="fr-FR" sz="1400" b="0" i="0" dirty="0" smtClean="0">
              <a:latin typeface="Calibri" panose="020F0502020204030204" pitchFamily="34" charset="0"/>
            </a:rPr>
            <a:t>€</a:t>
          </a:r>
          <a:r>
            <a:rPr lang="fr-FR" sz="1400" dirty="0" smtClean="0">
              <a:latin typeface="Calibri" panose="020F0502020204030204" pitchFamily="34" charset="0"/>
            </a:rPr>
            <a:t>                                       Etat d’avancement :</a:t>
          </a:r>
        </a:p>
        <a:p>
          <a:r>
            <a:rPr lang="fr-FR" sz="1400" dirty="0" smtClean="0">
              <a:latin typeface="Calibri" panose="020F0502020204030204" pitchFamily="34" charset="0"/>
            </a:rPr>
            <a:t>63.77 %                                                </a:t>
          </a:r>
          <a:endParaRPr lang="fr-FR" sz="1400" dirty="0">
            <a:latin typeface="Calibri" panose="020F0502020204030204" pitchFamily="34" charset="0"/>
          </a:endParaRPr>
        </a:p>
      </dgm:t>
    </dgm:pt>
    <dgm:pt modelId="{FFFA13E0-B360-40CE-A5A4-CCAB2B6DA5CA}" type="sibTrans" cxnId="{AC54D179-220E-48BE-8AE6-6DA10BBBDAFE}">
      <dgm:prSet/>
      <dgm:spPr/>
      <dgm:t>
        <a:bodyPr/>
        <a:lstStyle/>
        <a:p>
          <a:endParaRPr lang="fr-FR"/>
        </a:p>
      </dgm:t>
    </dgm:pt>
    <dgm:pt modelId="{35CB3B83-1D4D-4EE6-9539-EE07072EDA57}" type="parTrans" cxnId="{AC54D179-220E-48BE-8AE6-6DA10BBBDAFE}">
      <dgm:prSet/>
      <dgm:spPr/>
      <dgm:t>
        <a:bodyPr/>
        <a:lstStyle/>
        <a:p>
          <a:endParaRPr lang="fr-FR"/>
        </a:p>
      </dgm:t>
    </dgm:pt>
    <dgm:pt modelId="{E7EFED79-7FD0-4236-BDCA-4C978D29D7BA}" type="pres">
      <dgm:prSet presAssocID="{8CCE5CF5-351A-4977-9A87-594C62BD277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5FA799DC-FE65-4866-9D79-745B7C2EC427}" type="pres">
      <dgm:prSet presAssocID="{F5285E30-2D13-46AD-BD9D-F8F3F042D5D4}" presName="hierRoot1" presStyleCnt="0"/>
      <dgm:spPr/>
    </dgm:pt>
    <dgm:pt modelId="{FAA00379-409A-4C89-8856-C04D96303518}" type="pres">
      <dgm:prSet presAssocID="{F5285E30-2D13-46AD-BD9D-F8F3F042D5D4}" presName="composite" presStyleCnt="0"/>
      <dgm:spPr/>
    </dgm:pt>
    <dgm:pt modelId="{052CA14A-8865-42D5-B597-9214CC54E509}" type="pres">
      <dgm:prSet presAssocID="{F5285E30-2D13-46AD-BD9D-F8F3F042D5D4}" presName="background" presStyleLbl="node0" presStyleIdx="0" presStyleCnt="1"/>
      <dgm:spPr/>
    </dgm:pt>
    <dgm:pt modelId="{85F7250B-7292-489B-A0AC-E4FE5A187730}" type="pres">
      <dgm:prSet presAssocID="{F5285E30-2D13-46AD-BD9D-F8F3F042D5D4}" presName="text" presStyleLbl="fgAcc0" presStyleIdx="0" presStyleCnt="1" custLinFactNeighborX="-44166" custLinFactNeighborY="-18229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607BBD4-9058-425F-8137-8A959CE783D8}" type="pres">
      <dgm:prSet presAssocID="{F5285E30-2D13-46AD-BD9D-F8F3F042D5D4}" presName="hierChild2" presStyleCnt="0"/>
      <dgm:spPr/>
    </dgm:pt>
    <dgm:pt modelId="{FA082740-6A47-4262-A4FF-203AD2F94E0D}" type="pres">
      <dgm:prSet presAssocID="{35CB3B83-1D4D-4EE6-9539-EE07072EDA57}" presName="Name10" presStyleLbl="parChTrans1D2" presStyleIdx="0" presStyleCnt="2"/>
      <dgm:spPr/>
      <dgm:t>
        <a:bodyPr/>
        <a:lstStyle/>
        <a:p>
          <a:endParaRPr lang="fr-FR"/>
        </a:p>
      </dgm:t>
    </dgm:pt>
    <dgm:pt modelId="{7B1A652A-325C-4EBF-A296-C0FCB2ADC7F3}" type="pres">
      <dgm:prSet presAssocID="{B58C56AC-53D0-4409-998E-C81A8A51D7D6}" presName="hierRoot2" presStyleCnt="0"/>
      <dgm:spPr/>
    </dgm:pt>
    <dgm:pt modelId="{75C2962C-D547-4D3A-8917-58A25393E0BE}" type="pres">
      <dgm:prSet presAssocID="{B58C56AC-53D0-4409-998E-C81A8A51D7D6}" presName="composite2" presStyleCnt="0"/>
      <dgm:spPr/>
    </dgm:pt>
    <dgm:pt modelId="{17DC97E4-4274-476B-9480-2F47F37744A7}" type="pres">
      <dgm:prSet presAssocID="{B58C56AC-53D0-4409-998E-C81A8A51D7D6}" presName="background2" presStyleLbl="node2" presStyleIdx="0" presStyleCnt="2"/>
      <dgm:spPr/>
    </dgm:pt>
    <dgm:pt modelId="{ADB5925D-892E-4C0D-AF56-999D5002DE10}" type="pres">
      <dgm:prSet presAssocID="{B58C56AC-53D0-4409-998E-C81A8A51D7D6}" presName="text2" presStyleLbl="fgAcc2" presStyleIdx="0" presStyleCnt="2" custLinFactX="-56509" custLinFactNeighborX="-100000" custLinFactNeighborY="-17458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C912513B-9DF9-4A4C-95A3-166AD9D88F5A}" type="pres">
      <dgm:prSet presAssocID="{B58C56AC-53D0-4409-998E-C81A8A51D7D6}" presName="hierChild3" presStyleCnt="0"/>
      <dgm:spPr/>
    </dgm:pt>
    <dgm:pt modelId="{6C1CF1E0-9845-47C0-A8C2-FA29CD1DB01E}" type="pres">
      <dgm:prSet presAssocID="{26F7800E-7A57-4BF7-BE31-A32EB752C1D7}" presName="Name17" presStyleLbl="parChTrans1D3" presStyleIdx="0" presStyleCnt="4"/>
      <dgm:spPr/>
      <dgm:t>
        <a:bodyPr/>
        <a:lstStyle/>
        <a:p>
          <a:endParaRPr lang="fr-FR"/>
        </a:p>
      </dgm:t>
    </dgm:pt>
    <dgm:pt modelId="{E4F969E0-2974-431C-83BE-8E22654412DA}" type="pres">
      <dgm:prSet presAssocID="{FBB4A444-A66E-4502-9D53-8F9A070B4D3A}" presName="hierRoot3" presStyleCnt="0"/>
      <dgm:spPr/>
    </dgm:pt>
    <dgm:pt modelId="{9945F618-1557-45E8-8EF2-BF408473E828}" type="pres">
      <dgm:prSet presAssocID="{FBB4A444-A66E-4502-9D53-8F9A070B4D3A}" presName="composite3" presStyleCnt="0"/>
      <dgm:spPr/>
    </dgm:pt>
    <dgm:pt modelId="{3C140389-79C9-478D-8929-64362073A68C}" type="pres">
      <dgm:prSet presAssocID="{FBB4A444-A66E-4502-9D53-8F9A070B4D3A}" presName="background3" presStyleLbl="node3" presStyleIdx="0" presStyleCnt="4"/>
      <dgm:spPr/>
    </dgm:pt>
    <dgm:pt modelId="{9AD9422F-A50C-4694-9B21-64627950F408}" type="pres">
      <dgm:prSet presAssocID="{FBB4A444-A66E-4502-9D53-8F9A070B4D3A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356E778E-6181-4F0A-A5E7-83EF537DCC38}" type="pres">
      <dgm:prSet presAssocID="{FBB4A444-A66E-4502-9D53-8F9A070B4D3A}" presName="hierChild4" presStyleCnt="0"/>
      <dgm:spPr/>
    </dgm:pt>
    <dgm:pt modelId="{A3A720E8-A5BF-430E-AC3C-60711C76C5F3}" type="pres">
      <dgm:prSet presAssocID="{7800773A-3599-4F98-92E8-495CDBBE27C9}" presName="Name17" presStyleLbl="parChTrans1D3" presStyleIdx="1" presStyleCnt="4"/>
      <dgm:spPr/>
      <dgm:t>
        <a:bodyPr/>
        <a:lstStyle/>
        <a:p>
          <a:endParaRPr lang="fr-FR"/>
        </a:p>
      </dgm:t>
    </dgm:pt>
    <dgm:pt modelId="{A342BDD8-F3C2-4CED-9E7C-02C0C9EDFAAB}" type="pres">
      <dgm:prSet presAssocID="{1B9687A3-432B-42C0-821D-05FE10D7AE87}" presName="hierRoot3" presStyleCnt="0"/>
      <dgm:spPr/>
    </dgm:pt>
    <dgm:pt modelId="{74F90FDF-FCCD-4566-8DF6-9FEB876B0141}" type="pres">
      <dgm:prSet presAssocID="{1B9687A3-432B-42C0-821D-05FE10D7AE87}" presName="composite3" presStyleCnt="0"/>
      <dgm:spPr/>
    </dgm:pt>
    <dgm:pt modelId="{9113A382-7F4F-4505-9610-8249495EC501}" type="pres">
      <dgm:prSet presAssocID="{1B9687A3-432B-42C0-821D-05FE10D7AE87}" presName="background3" presStyleLbl="node3" presStyleIdx="1" presStyleCnt="4"/>
      <dgm:spPr/>
    </dgm:pt>
    <dgm:pt modelId="{03971047-93C1-4FE4-B4F8-897F6216BA8D}" type="pres">
      <dgm:prSet presAssocID="{1B9687A3-432B-42C0-821D-05FE10D7AE87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F0CE503-260D-4015-B34C-62F8138879E2}" type="pres">
      <dgm:prSet presAssocID="{1B9687A3-432B-42C0-821D-05FE10D7AE87}" presName="hierChild4" presStyleCnt="0"/>
      <dgm:spPr/>
    </dgm:pt>
    <dgm:pt modelId="{D2AA19A7-5DA9-40DB-917E-32FED73C7715}" type="pres">
      <dgm:prSet presAssocID="{34870019-59E2-429B-8911-8408DF42CDA0}" presName="Name17" presStyleLbl="parChTrans1D3" presStyleIdx="2" presStyleCnt="4"/>
      <dgm:spPr/>
      <dgm:t>
        <a:bodyPr/>
        <a:lstStyle/>
        <a:p>
          <a:endParaRPr lang="fr-FR"/>
        </a:p>
      </dgm:t>
    </dgm:pt>
    <dgm:pt modelId="{3BB02838-F0A9-4A88-B814-8A42077A8DEE}" type="pres">
      <dgm:prSet presAssocID="{723DE313-7076-4A47-9F2E-852A1A20D547}" presName="hierRoot3" presStyleCnt="0"/>
      <dgm:spPr/>
    </dgm:pt>
    <dgm:pt modelId="{FA30B290-32ED-4BA6-99C8-F6B6A03174A4}" type="pres">
      <dgm:prSet presAssocID="{723DE313-7076-4A47-9F2E-852A1A20D547}" presName="composite3" presStyleCnt="0"/>
      <dgm:spPr/>
    </dgm:pt>
    <dgm:pt modelId="{88F6BF2D-9A69-44DA-8A9D-8E90EC7B3CC3}" type="pres">
      <dgm:prSet presAssocID="{723DE313-7076-4A47-9F2E-852A1A20D547}" presName="background3" presStyleLbl="node3" presStyleIdx="2" presStyleCnt="4"/>
      <dgm:spPr/>
    </dgm:pt>
    <dgm:pt modelId="{BDEED591-F3B3-4CB6-BAFF-A61970526BD5}" type="pres">
      <dgm:prSet presAssocID="{723DE313-7076-4A47-9F2E-852A1A20D547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DBF7ACFD-196C-47C7-96AA-2A5D9F2462F5}" type="pres">
      <dgm:prSet presAssocID="{723DE313-7076-4A47-9F2E-852A1A20D547}" presName="hierChild4" presStyleCnt="0"/>
      <dgm:spPr/>
    </dgm:pt>
    <dgm:pt modelId="{4C1460AB-9002-463C-8850-8157F229467C}" type="pres">
      <dgm:prSet presAssocID="{B3665010-3595-4565-A7C7-C22CC2DA6FD7}" presName="Name17" presStyleLbl="parChTrans1D3" presStyleIdx="3" presStyleCnt="4"/>
      <dgm:spPr/>
      <dgm:t>
        <a:bodyPr/>
        <a:lstStyle/>
        <a:p>
          <a:endParaRPr lang="fr-FR"/>
        </a:p>
      </dgm:t>
    </dgm:pt>
    <dgm:pt modelId="{696E368C-4539-4ED7-B0BA-4836E38AB225}" type="pres">
      <dgm:prSet presAssocID="{E4681BB2-6C1B-4230-9CE2-921F31FCE1C2}" presName="hierRoot3" presStyleCnt="0"/>
      <dgm:spPr/>
    </dgm:pt>
    <dgm:pt modelId="{5E9219B6-D3DB-4881-9F58-0E05F6A6112E}" type="pres">
      <dgm:prSet presAssocID="{E4681BB2-6C1B-4230-9CE2-921F31FCE1C2}" presName="composite3" presStyleCnt="0"/>
      <dgm:spPr/>
    </dgm:pt>
    <dgm:pt modelId="{2FCB38EE-5586-44B6-A7C9-37342F3E2731}" type="pres">
      <dgm:prSet presAssocID="{E4681BB2-6C1B-4230-9CE2-921F31FCE1C2}" presName="background3" presStyleLbl="node3" presStyleIdx="3" presStyleCnt="4"/>
      <dgm:spPr/>
    </dgm:pt>
    <dgm:pt modelId="{F8EB95C3-97AD-491C-8767-7192E485805B}" type="pres">
      <dgm:prSet presAssocID="{E4681BB2-6C1B-4230-9CE2-921F31FCE1C2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D6BF2548-470E-40B3-A579-E3A2A373D1A1}" type="pres">
      <dgm:prSet presAssocID="{E4681BB2-6C1B-4230-9CE2-921F31FCE1C2}" presName="hierChild4" presStyleCnt="0"/>
      <dgm:spPr/>
    </dgm:pt>
    <dgm:pt modelId="{2B6BE11D-DA0E-42BD-BB79-A72AC0F31D71}" type="pres">
      <dgm:prSet presAssocID="{1A9BBF1C-4435-4219-AE5B-E344DDF6D693}" presName="Name10" presStyleLbl="parChTrans1D2" presStyleIdx="1" presStyleCnt="2"/>
      <dgm:spPr/>
      <dgm:t>
        <a:bodyPr/>
        <a:lstStyle/>
        <a:p>
          <a:endParaRPr lang="fr-FR"/>
        </a:p>
      </dgm:t>
    </dgm:pt>
    <dgm:pt modelId="{E609E693-B5DB-439C-A096-C0045D7E80E2}" type="pres">
      <dgm:prSet presAssocID="{CADDFA6A-35E3-4E9E-A62B-EB87106A68CF}" presName="hierRoot2" presStyleCnt="0"/>
      <dgm:spPr/>
    </dgm:pt>
    <dgm:pt modelId="{7FD298E5-55BA-40CC-9A53-A52A29D40B65}" type="pres">
      <dgm:prSet presAssocID="{CADDFA6A-35E3-4E9E-A62B-EB87106A68CF}" presName="composite2" presStyleCnt="0"/>
      <dgm:spPr/>
    </dgm:pt>
    <dgm:pt modelId="{009715A8-4D25-4F47-9DF9-C4CAE819B34A}" type="pres">
      <dgm:prSet presAssocID="{CADDFA6A-35E3-4E9E-A62B-EB87106A68CF}" presName="background2" presStyleLbl="node2" presStyleIdx="1" presStyleCnt="2"/>
      <dgm:spPr/>
    </dgm:pt>
    <dgm:pt modelId="{2497008F-18E2-4EEC-95BA-C6CCB543A5CB}" type="pres">
      <dgm:prSet presAssocID="{CADDFA6A-35E3-4E9E-A62B-EB87106A68CF}" presName="text2" presStyleLbl="fgAcc2" presStyleIdx="1" presStyleCnt="2" custLinFactNeighborX="59717" custLinFactNeighborY="-17458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0A6E652-6AC6-4CE6-8390-C73BBD95980F}" type="pres">
      <dgm:prSet presAssocID="{CADDFA6A-35E3-4E9E-A62B-EB87106A68CF}" presName="hierChild3" presStyleCnt="0"/>
      <dgm:spPr/>
    </dgm:pt>
  </dgm:ptLst>
  <dgm:cxnLst>
    <dgm:cxn modelId="{0B0971E5-5D03-45EB-A122-0D447A1AC3D1}" type="presOf" srcId="{26F7800E-7A57-4BF7-BE31-A32EB752C1D7}" destId="{6C1CF1E0-9845-47C0-A8C2-FA29CD1DB01E}" srcOrd="0" destOrd="0" presId="urn:microsoft.com/office/officeart/2005/8/layout/hierarchy1"/>
    <dgm:cxn modelId="{1563B932-1C60-4F9F-8576-3F6BD2925FA0}" srcId="{F5285E30-2D13-46AD-BD9D-F8F3F042D5D4}" destId="{CADDFA6A-35E3-4E9E-A62B-EB87106A68CF}" srcOrd="1" destOrd="0" parTransId="{1A9BBF1C-4435-4219-AE5B-E344DDF6D693}" sibTransId="{BD524D22-CF5F-4892-8E79-1AAFCCDB5A5A}"/>
    <dgm:cxn modelId="{A8C328F0-6711-4B83-AA8F-10B58BEFA568}" type="presOf" srcId="{B3665010-3595-4565-A7C7-C22CC2DA6FD7}" destId="{4C1460AB-9002-463C-8850-8157F229467C}" srcOrd="0" destOrd="0" presId="urn:microsoft.com/office/officeart/2005/8/layout/hierarchy1"/>
    <dgm:cxn modelId="{533AEB71-27FC-428B-9971-CD992C2952E8}" type="presOf" srcId="{8CCE5CF5-351A-4977-9A87-594C62BD277D}" destId="{E7EFED79-7FD0-4236-BDCA-4C978D29D7BA}" srcOrd="0" destOrd="0" presId="urn:microsoft.com/office/officeart/2005/8/layout/hierarchy1"/>
    <dgm:cxn modelId="{74608FCB-5C98-4EC7-AC5E-86657D81967E}" type="presOf" srcId="{B58C56AC-53D0-4409-998E-C81A8A51D7D6}" destId="{ADB5925D-892E-4C0D-AF56-999D5002DE10}" srcOrd="0" destOrd="0" presId="urn:microsoft.com/office/officeart/2005/8/layout/hierarchy1"/>
    <dgm:cxn modelId="{CD347EED-BB7D-430E-AB57-64D407D96AB6}" srcId="{8CCE5CF5-351A-4977-9A87-594C62BD277D}" destId="{F5285E30-2D13-46AD-BD9D-F8F3F042D5D4}" srcOrd="0" destOrd="0" parTransId="{D6690C96-556D-4CBC-AF10-EFA83CE3FADE}" sibTransId="{98BBADB1-ADF7-418D-8322-5FB96B3B3930}"/>
    <dgm:cxn modelId="{AC54D179-220E-48BE-8AE6-6DA10BBBDAFE}" srcId="{F5285E30-2D13-46AD-BD9D-F8F3F042D5D4}" destId="{B58C56AC-53D0-4409-998E-C81A8A51D7D6}" srcOrd="0" destOrd="0" parTransId="{35CB3B83-1D4D-4EE6-9539-EE07072EDA57}" sibTransId="{FFFA13E0-B360-40CE-A5A4-CCAB2B6DA5CA}"/>
    <dgm:cxn modelId="{C59ECD2A-3674-4F22-A408-935FDDA482D5}" type="presOf" srcId="{35CB3B83-1D4D-4EE6-9539-EE07072EDA57}" destId="{FA082740-6A47-4262-A4FF-203AD2F94E0D}" srcOrd="0" destOrd="0" presId="urn:microsoft.com/office/officeart/2005/8/layout/hierarchy1"/>
    <dgm:cxn modelId="{68873915-C9F9-429A-87FA-E23F6B3D2A24}" srcId="{B58C56AC-53D0-4409-998E-C81A8A51D7D6}" destId="{1B9687A3-432B-42C0-821D-05FE10D7AE87}" srcOrd="1" destOrd="0" parTransId="{7800773A-3599-4F98-92E8-495CDBBE27C9}" sibTransId="{B4F8B8C1-4096-4083-B800-4961D0F96083}"/>
    <dgm:cxn modelId="{8F9E8830-85DB-4310-803F-327AE932E5D1}" type="presOf" srcId="{E4681BB2-6C1B-4230-9CE2-921F31FCE1C2}" destId="{F8EB95C3-97AD-491C-8767-7192E485805B}" srcOrd="0" destOrd="0" presId="urn:microsoft.com/office/officeart/2005/8/layout/hierarchy1"/>
    <dgm:cxn modelId="{F520E7E5-C828-4562-AB3E-1198AC6A8F68}" type="presOf" srcId="{1A9BBF1C-4435-4219-AE5B-E344DDF6D693}" destId="{2B6BE11D-DA0E-42BD-BB79-A72AC0F31D71}" srcOrd="0" destOrd="0" presId="urn:microsoft.com/office/officeart/2005/8/layout/hierarchy1"/>
    <dgm:cxn modelId="{C30E7E1F-EAB0-447D-B3A3-ED1BBA986D46}" type="presOf" srcId="{723DE313-7076-4A47-9F2E-852A1A20D547}" destId="{BDEED591-F3B3-4CB6-BAFF-A61970526BD5}" srcOrd="0" destOrd="0" presId="urn:microsoft.com/office/officeart/2005/8/layout/hierarchy1"/>
    <dgm:cxn modelId="{8235720C-715E-42D4-B45E-99D9A4AC4395}" type="presOf" srcId="{34870019-59E2-429B-8911-8408DF42CDA0}" destId="{D2AA19A7-5DA9-40DB-917E-32FED73C7715}" srcOrd="0" destOrd="0" presId="urn:microsoft.com/office/officeart/2005/8/layout/hierarchy1"/>
    <dgm:cxn modelId="{18581382-B45F-427D-88A1-E6BEDC32391D}" type="presOf" srcId="{1B9687A3-432B-42C0-821D-05FE10D7AE87}" destId="{03971047-93C1-4FE4-B4F8-897F6216BA8D}" srcOrd="0" destOrd="0" presId="urn:microsoft.com/office/officeart/2005/8/layout/hierarchy1"/>
    <dgm:cxn modelId="{5E8213CD-5C0F-4BEF-B150-08B0CA6D0133}" type="presOf" srcId="{7800773A-3599-4F98-92E8-495CDBBE27C9}" destId="{A3A720E8-A5BF-430E-AC3C-60711C76C5F3}" srcOrd="0" destOrd="0" presId="urn:microsoft.com/office/officeart/2005/8/layout/hierarchy1"/>
    <dgm:cxn modelId="{8F3F930C-779B-4E59-8B60-C9C50B5F8550}" srcId="{B58C56AC-53D0-4409-998E-C81A8A51D7D6}" destId="{FBB4A444-A66E-4502-9D53-8F9A070B4D3A}" srcOrd="0" destOrd="0" parTransId="{26F7800E-7A57-4BF7-BE31-A32EB752C1D7}" sibTransId="{48F25B85-CE35-46F2-B1C2-7EC73F2272C7}"/>
    <dgm:cxn modelId="{0943C204-B691-4BA5-BFBB-86288EDBAC6F}" type="presOf" srcId="{CADDFA6A-35E3-4E9E-A62B-EB87106A68CF}" destId="{2497008F-18E2-4EEC-95BA-C6CCB543A5CB}" srcOrd="0" destOrd="0" presId="urn:microsoft.com/office/officeart/2005/8/layout/hierarchy1"/>
    <dgm:cxn modelId="{83D2CCF1-A300-4DD1-8AE1-730837A8CC9D}" type="presOf" srcId="{F5285E30-2D13-46AD-BD9D-F8F3F042D5D4}" destId="{85F7250B-7292-489B-A0AC-E4FE5A187730}" srcOrd="0" destOrd="0" presId="urn:microsoft.com/office/officeart/2005/8/layout/hierarchy1"/>
    <dgm:cxn modelId="{1C607AD7-3D94-4008-B98D-B8A1DED80AB2}" type="presOf" srcId="{FBB4A444-A66E-4502-9D53-8F9A070B4D3A}" destId="{9AD9422F-A50C-4694-9B21-64627950F408}" srcOrd="0" destOrd="0" presId="urn:microsoft.com/office/officeart/2005/8/layout/hierarchy1"/>
    <dgm:cxn modelId="{C3AFFD8A-4403-4F08-9FAF-B2EAD4C3C534}" srcId="{B58C56AC-53D0-4409-998E-C81A8A51D7D6}" destId="{E4681BB2-6C1B-4230-9CE2-921F31FCE1C2}" srcOrd="3" destOrd="0" parTransId="{B3665010-3595-4565-A7C7-C22CC2DA6FD7}" sibTransId="{BDACE1A1-EF47-406D-995E-B020B4F1E343}"/>
    <dgm:cxn modelId="{2133999B-924E-483B-A39B-A76B04D4FCFC}" srcId="{B58C56AC-53D0-4409-998E-C81A8A51D7D6}" destId="{723DE313-7076-4A47-9F2E-852A1A20D547}" srcOrd="2" destOrd="0" parTransId="{34870019-59E2-429B-8911-8408DF42CDA0}" sibTransId="{921C5403-ADC2-4452-9404-A7271966FCBC}"/>
    <dgm:cxn modelId="{86E2F1A4-80FB-4062-BB4C-BD0CED043384}" type="presParOf" srcId="{E7EFED79-7FD0-4236-BDCA-4C978D29D7BA}" destId="{5FA799DC-FE65-4866-9D79-745B7C2EC427}" srcOrd="0" destOrd="0" presId="urn:microsoft.com/office/officeart/2005/8/layout/hierarchy1"/>
    <dgm:cxn modelId="{E7FAFBAF-C0F5-4356-9A14-633038A447AE}" type="presParOf" srcId="{5FA799DC-FE65-4866-9D79-745B7C2EC427}" destId="{FAA00379-409A-4C89-8856-C04D96303518}" srcOrd="0" destOrd="0" presId="urn:microsoft.com/office/officeart/2005/8/layout/hierarchy1"/>
    <dgm:cxn modelId="{20CB1906-5DE2-4664-81D6-81CF2B3B8A8A}" type="presParOf" srcId="{FAA00379-409A-4C89-8856-C04D96303518}" destId="{052CA14A-8865-42D5-B597-9214CC54E509}" srcOrd="0" destOrd="0" presId="urn:microsoft.com/office/officeart/2005/8/layout/hierarchy1"/>
    <dgm:cxn modelId="{10E67DB2-999D-4023-9548-276679751619}" type="presParOf" srcId="{FAA00379-409A-4C89-8856-C04D96303518}" destId="{85F7250B-7292-489B-A0AC-E4FE5A187730}" srcOrd="1" destOrd="0" presId="urn:microsoft.com/office/officeart/2005/8/layout/hierarchy1"/>
    <dgm:cxn modelId="{7B6AC682-E445-405D-903B-503EB8744E0D}" type="presParOf" srcId="{5FA799DC-FE65-4866-9D79-745B7C2EC427}" destId="{2607BBD4-9058-425F-8137-8A959CE783D8}" srcOrd="1" destOrd="0" presId="urn:microsoft.com/office/officeart/2005/8/layout/hierarchy1"/>
    <dgm:cxn modelId="{11C6D557-7E47-44FB-8A6C-B34D74122180}" type="presParOf" srcId="{2607BBD4-9058-425F-8137-8A959CE783D8}" destId="{FA082740-6A47-4262-A4FF-203AD2F94E0D}" srcOrd="0" destOrd="0" presId="urn:microsoft.com/office/officeart/2005/8/layout/hierarchy1"/>
    <dgm:cxn modelId="{19CD5DD1-B460-473B-B686-EBEB6B2AA9CE}" type="presParOf" srcId="{2607BBD4-9058-425F-8137-8A959CE783D8}" destId="{7B1A652A-325C-4EBF-A296-C0FCB2ADC7F3}" srcOrd="1" destOrd="0" presId="urn:microsoft.com/office/officeart/2005/8/layout/hierarchy1"/>
    <dgm:cxn modelId="{98A327C3-FB7F-42DA-8D28-313D8C6407A9}" type="presParOf" srcId="{7B1A652A-325C-4EBF-A296-C0FCB2ADC7F3}" destId="{75C2962C-D547-4D3A-8917-58A25393E0BE}" srcOrd="0" destOrd="0" presId="urn:microsoft.com/office/officeart/2005/8/layout/hierarchy1"/>
    <dgm:cxn modelId="{70A4C6AD-F208-4B75-BE5F-C43C97916E4D}" type="presParOf" srcId="{75C2962C-D547-4D3A-8917-58A25393E0BE}" destId="{17DC97E4-4274-476B-9480-2F47F37744A7}" srcOrd="0" destOrd="0" presId="urn:microsoft.com/office/officeart/2005/8/layout/hierarchy1"/>
    <dgm:cxn modelId="{52D663C7-C2AD-4A46-8514-8CF390497430}" type="presParOf" srcId="{75C2962C-D547-4D3A-8917-58A25393E0BE}" destId="{ADB5925D-892E-4C0D-AF56-999D5002DE10}" srcOrd="1" destOrd="0" presId="urn:microsoft.com/office/officeart/2005/8/layout/hierarchy1"/>
    <dgm:cxn modelId="{439B6641-5B1E-42BA-A25B-83593F1079A0}" type="presParOf" srcId="{7B1A652A-325C-4EBF-A296-C0FCB2ADC7F3}" destId="{C912513B-9DF9-4A4C-95A3-166AD9D88F5A}" srcOrd="1" destOrd="0" presId="urn:microsoft.com/office/officeart/2005/8/layout/hierarchy1"/>
    <dgm:cxn modelId="{B63DC6D4-97BF-45C7-B3AF-8307052451D1}" type="presParOf" srcId="{C912513B-9DF9-4A4C-95A3-166AD9D88F5A}" destId="{6C1CF1E0-9845-47C0-A8C2-FA29CD1DB01E}" srcOrd="0" destOrd="0" presId="urn:microsoft.com/office/officeart/2005/8/layout/hierarchy1"/>
    <dgm:cxn modelId="{76CBCCCC-CB0A-4B43-BA51-72525CFEB39B}" type="presParOf" srcId="{C912513B-9DF9-4A4C-95A3-166AD9D88F5A}" destId="{E4F969E0-2974-431C-83BE-8E22654412DA}" srcOrd="1" destOrd="0" presId="urn:microsoft.com/office/officeart/2005/8/layout/hierarchy1"/>
    <dgm:cxn modelId="{BB37F73A-3765-4586-815D-3B869C593057}" type="presParOf" srcId="{E4F969E0-2974-431C-83BE-8E22654412DA}" destId="{9945F618-1557-45E8-8EF2-BF408473E828}" srcOrd="0" destOrd="0" presId="urn:microsoft.com/office/officeart/2005/8/layout/hierarchy1"/>
    <dgm:cxn modelId="{888306CB-9A40-4F2E-BEB4-7A94D4855C39}" type="presParOf" srcId="{9945F618-1557-45E8-8EF2-BF408473E828}" destId="{3C140389-79C9-478D-8929-64362073A68C}" srcOrd="0" destOrd="0" presId="urn:microsoft.com/office/officeart/2005/8/layout/hierarchy1"/>
    <dgm:cxn modelId="{45508E58-3F98-464C-B832-67E4FFB622CE}" type="presParOf" srcId="{9945F618-1557-45E8-8EF2-BF408473E828}" destId="{9AD9422F-A50C-4694-9B21-64627950F408}" srcOrd="1" destOrd="0" presId="urn:microsoft.com/office/officeart/2005/8/layout/hierarchy1"/>
    <dgm:cxn modelId="{DC91AC79-B2B5-4755-A8D0-DE564E508799}" type="presParOf" srcId="{E4F969E0-2974-431C-83BE-8E22654412DA}" destId="{356E778E-6181-4F0A-A5E7-83EF537DCC38}" srcOrd="1" destOrd="0" presId="urn:microsoft.com/office/officeart/2005/8/layout/hierarchy1"/>
    <dgm:cxn modelId="{99C3CB1F-FC39-436E-9EEF-CC9155FA62A0}" type="presParOf" srcId="{C912513B-9DF9-4A4C-95A3-166AD9D88F5A}" destId="{A3A720E8-A5BF-430E-AC3C-60711C76C5F3}" srcOrd="2" destOrd="0" presId="urn:microsoft.com/office/officeart/2005/8/layout/hierarchy1"/>
    <dgm:cxn modelId="{728EB125-6FC1-4340-A3D9-F48E6AA78002}" type="presParOf" srcId="{C912513B-9DF9-4A4C-95A3-166AD9D88F5A}" destId="{A342BDD8-F3C2-4CED-9E7C-02C0C9EDFAAB}" srcOrd="3" destOrd="0" presId="urn:microsoft.com/office/officeart/2005/8/layout/hierarchy1"/>
    <dgm:cxn modelId="{C52C0B60-EBB9-4457-A0EE-965567C3796B}" type="presParOf" srcId="{A342BDD8-F3C2-4CED-9E7C-02C0C9EDFAAB}" destId="{74F90FDF-FCCD-4566-8DF6-9FEB876B0141}" srcOrd="0" destOrd="0" presId="urn:microsoft.com/office/officeart/2005/8/layout/hierarchy1"/>
    <dgm:cxn modelId="{12DE27E7-4FEA-48FA-A78E-1B16F37F983F}" type="presParOf" srcId="{74F90FDF-FCCD-4566-8DF6-9FEB876B0141}" destId="{9113A382-7F4F-4505-9610-8249495EC501}" srcOrd="0" destOrd="0" presId="urn:microsoft.com/office/officeart/2005/8/layout/hierarchy1"/>
    <dgm:cxn modelId="{442C56ED-6FD9-46D6-AD85-CD34E3AA6E90}" type="presParOf" srcId="{74F90FDF-FCCD-4566-8DF6-9FEB876B0141}" destId="{03971047-93C1-4FE4-B4F8-897F6216BA8D}" srcOrd="1" destOrd="0" presId="urn:microsoft.com/office/officeart/2005/8/layout/hierarchy1"/>
    <dgm:cxn modelId="{0EB303B2-1022-4786-ADF0-D785E0501703}" type="presParOf" srcId="{A342BDD8-F3C2-4CED-9E7C-02C0C9EDFAAB}" destId="{9F0CE503-260D-4015-B34C-62F8138879E2}" srcOrd="1" destOrd="0" presId="urn:microsoft.com/office/officeart/2005/8/layout/hierarchy1"/>
    <dgm:cxn modelId="{28A6FB2B-5F6C-42E4-9CF9-060A39479DCD}" type="presParOf" srcId="{C912513B-9DF9-4A4C-95A3-166AD9D88F5A}" destId="{D2AA19A7-5DA9-40DB-917E-32FED73C7715}" srcOrd="4" destOrd="0" presId="urn:microsoft.com/office/officeart/2005/8/layout/hierarchy1"/>
    <dgm:cxn modelId="{8FCA18D9-605C-4F84-A6B2-8E1962C67A39}" type="presParOf" srcId="{C912513B-9DF9-4A4C-95A3-166AD9D88F5A}" destId="{3BB02838-F0A9-4A88-B814-8A42077A8DEE}" srcOrd="5" destOrd="0" presId="urn:microsoft.com/office/officeart/2005/8/layout/hierarchy1"/>
    <dgm:cxn modelId="{F84B652D-6101-4023-805C-E916BEF7E19F}" type="presParOf" srcId="{3BB02838-F0A9-4A88-B814-8A42077A8DEE}" destId="{FA30B290-32ED-4BA6-99C8-F6B6A03174A4}" srcOrd="0" destOrd="0" presId="urn:microsoft.com/office/officeart/2005/8/layout/hierarchy1"/>
    <dgm:cxn modelId="{432FF505-9AB5-45B2-8A14-875284EE9A98}" type="presParOf" srcId="{FA30B290-32ED-4BA6-99C8-F6B6A03174A4}" destId="{88F6BF2D-9A69-44DA-8A9D-8E90EC7B3CC3}" srcOrd="0" destOrd="0" presId="urn:microsoft.com/office/officeart/2005/8/layout/hierarchy1"/>
    <dgm:cxn modelId="{13AA0D50-9CE5-49F3-90D6-F8CCEF05FE07}" type="presParOf" srcId="{FA30B290-32ED-4BA6-99C8-F6B6A03174A4}" destId="{BDEED591-F3B3-4CB6-BAFF-A61970526BD5}" srcOrd="1" destOrd="0" presId="urn:microsoft.com/office/officeart/2005/8/layout/hierarchy1"/>
    <dgm:cxn modelId="{CCA10443-C731-469F-A2AD-3668A3371F56}" type="presParOf" srcId="{3BB02838-F0A9-4A88-B814-8A42077A8DEE}" destId="{DBF7ACFD-196C-47C7-96AA-2A5D9F2462F5}" srcOrd="1" destOrd="0" presId="urn:microsoft.com/office/officeart/2005/8/layout/hierarchy1"/>
    <dgm:cxn modelId="{A77F1ED9-AEB8-4346-8922-C986CC9922F9}" type="presParOf" srcId="{C912513B-9DF9-4A4C-95A3-166AD9D88F5A}" destId="{4C1460AB-9002-463C-8850-8157F229467C}" srcOrd="6" destOrd="0" presId="urn:microsoft.com/office/officeart/2005/8/layout/hierarchy1"/>
    <dgm:cxn modelId="{C1A50A96-4C28-4169-BB1C-8990CB655898}" type="presParOf" srcId="{C912513B-9DF9-4A4C-95A3-166AD9D88F5A}" destId="{696E368C-4539-4ED7-B0BA-4836E38AB225}" srcOrd="7" destOrd="0" presId="urn:microsoft.com/office/officeart/2005/8/layout/hierarchy1"/>
    <dgm:cxn modelId="{57236DFD-704A-4A46-B8D9-66F44CA47801}" type="presParOf" srcId="{696E368C-4539-4ED7-B0BA-4836E38AB225}" destId="{5E9219B6-D3DB-4881-9F58-0E05F6A6112E}" srcOrd="0" destOrd="0" presId="urn:microsoft.com/office/officeart/2005/8/layout/hierarchy1"/>
    <dgm:cxn modelId="{785FB615-4B6E-4C8F-8D6F-1D3673EDF762}" type="presParOf" srcId="{5E9219B6-D3DB-4881-9F58-0E05F6A6112E}" destId="{2FCB38EE-5586-44B6-A7C9-37342F3E2731}" srcOrd="0" destOrd="0" presId="urn:microsoft.com/office/officeart/2005/8/layout/hierarchy1"/>
    <dgm:cxn modelId="{84BF45DF-9050-416A-B17B-F31298A70855}" type="presParOf" srcId="{5E9219B6-D3DB-4881-9F58-0E05F6A6112E}" destId="{F8EB95C3-97AD-491C-8767-7192E485805B}" srcOrd="1" destOrd="0" presId="urn:microsoft.com/office/officeart/2005/8/layout/hierarchy1"/>
    <dgm:cxn modelId="{17DEA1D2-872A-4700-9FA8-8BDFB61E460A}" type="presParOf" srcId="{696E368C-4539-4ED7-B0BA-4836E38AB225}" destId="{D6BF2548-470E-40B3-A579-E3A2A373D1A1}" srcOrd="1" destOrd="0" presId="urn:microsoft.com/office/officeart/2005/8/layout/hierarchy1"/>
    <dgm:cxn modelId="{FCF3F8B2-82E5-406F-A6C6-5D45288FC394}" type="presParOf" srcId="{2607BBD4-9058-425F-8137-8A959CE783D8}" destId="{2B6BE11D-DA0E-42BD-BB79-A72AC0F31D71}" srcOrd="2" destOrd="0" presId="urn:microsoft.com/office/officeart/2005/8/layout/hierarchy1"/>
    <dgm:cxn modelId="{A5AB9D28-C7CE-4D61-9C80-047601F5AA57}" type="presParOf" srcId="{2607BBD4-9058-425F-8137-8A959CE783D8}" destId="{E609E693-B5DB-439C-A096-C0045D7E80E2}" srcOrd="3" destOrd="0" presId="urn:microsoft.com/office/officeart/2005/8/layout/hierarchy1"/>
    <dgm:cxn modelId="{E90E1487-C7E7-443F-82F4-002035953B9C}" type="presParOf" srcId="{E609E693-B5DB-439C-A096-C0045D7E80E2}" destId="{7FD298E5-55BA-40CC-9A53-A52A29D40B65}" srcOrd="0" destOrd="0" presId="urn:microsoft.com/office/officeart/2005/8/layout/hierarchy1"/>
    <dgm:cxn modelId="{0FF424FB-75AF-4A35-B880-47632A0D8326}" type="presParOf" srcId="{7FD298E5-55BA-40CC-9A53-A52A29D40B65}" destId="{009715A8-4D25-4F47-9DF9-C4CAE819B34A}" srcOrd="0" destOrd="0" presId="urn:microsoft.com/office/officeart/2005/8/layout/hierarchy1"/>
    <dgm:cxn modelId="{D3318D34-73A7-4E9A-B46A-1E2CB8CF0DAA}" type="presParOf" srcId="{7FD298E5-55BA-40CC-9A53-A52A29D40B65}" destId="{2497008F-18E2-4EEC-95BA-C6CCB543A5CB}" srcOrd="1" destOrd="0" presId="urn:microsoft.com/office/officeart/2005/8/layout/hierarchy1"/>
    <dgm:cxn modelId="{D16E9FD9-BAC8-437B-BD6F-A77BD67CAD80}" type="presParOf" srcId="{E609E693-B5DB-439C-A096-C0045D7E80E2}" destId="{80A6E652-6AC6-4CE6-8390-C73BBD95980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2F2000-A203-4483-9AC4-655335FDF927}">
      <dsp:nvSpPr>
        <dsp:cNvPr id="0" name=""/>
        <dsp:cNvSpPr/>
      </dsp:nvSpPr>
      <dsp:spPr>
        <a:xfrm>
          <a:off x="2702810" y="2196879"/>
          <a:ext cx="1797656" cy="15496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60000"/>
              </a:schemeClr>
            </a:gs>
            <a:gs pos="33000">
              <a:schemeClr val="lt1">
                <a:hueOff val="0"/>
                <a:satOff val="0"/>
                <a:lumOff val="0"/>
                <a:alphaOff val="0"/>
                <a:tint val="86500"/>
              </a:schemeClr>
            </a:gs>
            <a:gs pos="46750">
              <a:schemeClr val="lt1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53000">
              <a:schemeClr val="lt1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68000">
              <a:schemeClr val="lt1">
                <a:hueOff val="0"/>
                <a:satOff val="0"/>
                <a:lumOff val="0"/>
                <a:alphaOff val="0"/>
                <a:tint val="86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</a:schemeClr>
            </a:gs>
          </a:gsLst>
          <a:lin ang="8350000" scaled="1"/>
        </a:gra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b="1" kern="1200" dirty="0" smtClean="0">
              <a:solidFill>
                <a:schemeClr val="bg1"/>
              </a:solidFill>
            </a:rPr>
            <a:t>Détecter </a:t>
          </a:r>
          <a:r>
            <a:rPr lang="fr-FR" sz="1700" b="1" kern="1200" dirty="0" smtClean="0">
              <a:solidFill>
                <a:schemeClr val="bg1"/>
              </a:solidFill>
            </a:rPr>
            <a:t>la position du robot par :</a:t>
          </a:r>
          <a:endParaRPr lang="fr-FR" sz="1700" b="1" kern="1200" dirty="0">
            <a:solidFill>
              <a:schemeClr val="bg1"/>
            </a:solidFill>
          </a:endParaRPr>
        </a:p>
      </dsp:txBody>
      <dsp:txXfrm>
        <a:off x="2966071" y="2423816"/>
        <a:ext cx="1271134" cy="1095749"/>
      </dsp:txXfrm>
    </dsp:sp>
    <dsp:sp modelId="{46FADDE7-CEEE-4384-ABEF-FE66A34DCA0A}">
      <dsp:nvSpPr>
        <dsp:cNvPr id="0" name=""/>
        <dsp:cNvSpPr/>
      </dsp:nvSpPr>
      <dsp:spPr>
        <a:xfrm rot="9312820">
          <a:off x="2555693" y="3147241"/>
          <a:ext cx="190591" cy="5268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60000"/>
              </a:schemeClr>
            </a:gs>
            <a:gs pos="33000">
              <a:schemeClr val="dk2">
                <a:tint val="60000"/>
                <a:hueOff val="0"/>
                <a:satOff val="0"/>
                <a:lumOff val="0"/>
                <a:alphaOff val="0"/>
                <a:tint val="86500"/>
              </a:schemeClr>
            </a:gs>
            <a:gs pos="46750">
              <a:schemeClr val="dk2">
                <a:tint val="60000"/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53000">
              <a:schemeClr val="dk2">
                <a:tint val="60000"/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68000">
              <a:schemeClr val="dk2">
                <a:tint val="60000"/>
                <a:hueOff val="0"/>
                <a:satOff val="0"/>
                <a:lumOff val="0"/>
                <a:alphaOff val="0"/>
                <a:tint val="86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60000"/>
              </a:schemeClr>
            </a:gs>
          </a:gsLst>
          <a:lin ang="8350000" scaled="1"/>
        </a:gra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/>
        </a:p>
      </dsp:txBody>
      <dsp:txXfrm rot="10800000">
        <a:off x="2610236" y="3240630"/>
        <a:ext cx="133414" cy="316124"/>
      </dsp:txXfrm>
    </dsp:sp>
    <dsp:sp modelId="{B886EDC7-50B3-49AD-A1C8-8306DC143D0E}">
      <dsp:nvSpPr>
        <dsp:cNvPr id="0" name=""/>
        <dsp:cNvSpPr/>
      </dsp:nvSpPr>
      <dsp:spPr>
        <a:xfrm>
          <a:off x="0" y="3211030"/>
          <a:ext cx="2810878" cy="15496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60000"/>
              </a:schemeClr>
            </a:gs>
            <a:gs pos="33000">
              <a:schemeClr val="lt1">
                <a:hueOff val="0"/>
                <a:satOff val="0"/>
                <a:lumOff val="0"/>
                <a:alphaOff val="0"/>
                <a:tint val="86500"/>
              </a:schemeClr>
            </a:gs>
            <a:gs pos="46750">
              <a:schemeClr val="lt1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53000">
              <a:schemeClr val="lt1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68000">
              <a:schemeClr val="lt1">
                <a:hueOff val="0"/>
                <a:satOff val="0"/>
                <a:lumOff val="0"/>
                <a:alphaOff val="0"/>
                <a:tint val="86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</a:schemeClr>
            </a:gs>
          </a:gsLst>
          <a:lin ang="8350000" scaled="1"/>
        </a:gra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solidFill>
                <a:schemeClr val="bg1"/>
              </a:solidFill>
            </a:rPr>
            <a:t>Caméra</a:t>
          </a:r>
          <a:r>
            <a:rPr lang="fr-FR" sz="1600" kern="1200" dirty="0" smtClean="0">
              <a:solidFill>
                <a:schemeClr val="bg1"/>
              </a:solidFill>
            </a:rPr>
            <a:t>+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solidFill>
                <a:schemeClr val="bg1"/>
              </a:solidFill>
            </a:rPr>
            <a:t>Traitement d’images</a:t>
          </a:r>
          <a:endParaRPr lang="fr-FR" sz="1600" kern="1200" dirty="0">
            <a:solidFill>
              <a:schemeClr val="bg1"/>
            </a:solidFill>
          </a:endParaRPr>
        </a:p>
      </dsp:txBody>
      <dsp:txXfrm>
        <a:off x="411644" y="3437967"/>
        <a:ext cx="1987590" cy="1095749"/>
      </dsp:txXfrm>
    </dsp:sp>
    <dsp:sp modelId="{42C28758-31DF-4DCD-AACA-DB689887410D}">
      <dsp:nvSpPr>
        <dsp:cNvPr id="0" name=""/>
        <dsp:cNvSpPr/>
      </dsp:nvSpPr>
      <dsp:spPr>
        <a:xfrm rot="1367556">
          <a:off x="4525498" y="3167340"/>
          <a:ext cx="337313" cy="5268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60000"/>
              </a:schemeClr>
            </a:gs>
            <a:gs pos="33000">
              <a:schemeClr val="dk2">
                <a:tint val="60000"/>
                <a:hueOff val="0"/>
                <a:satOff val="0"/>
                <a:lumOff val="0"/>
                <a:alphaOff val="0"/>
                <a:tint val="86500"/>
              </a:schemeClr>
            </a:gs>
            <a:gs pos="46750">
              <a:schemeClr val="dk2">
                <a:tint val="60000"/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53000">
              <a:schemeClr val="dk2">
                <a:tint val="60000"/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68000">
              <a:schemeClr val="dk2">
                <a:tint val="60000"/>
                <a:hueOff val="0"/>
                <a:satOff val="0"/>
                <a:lumOff val="0"/>
                <a:alphaOff val="0"/>
                <a:tint val="86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60000"/>
              </a:schemeClr>
            </a:gs>
          </a:gsLst>
          <a:lin ang="8350000" scaled="1"/>
        </a:gra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/>
        </a:p>
      </dsp:txBody>
      <dsp:txXfrm>
        <a:off x="4529449" y="3253113"/>
        <a:ext cx="236119" cy="316124"/>
      </dsp:txXfrm>
    </dsp:sp>
    <dsp:sp modelId="{CCC7672F-F967-47CB-91B0-35EA246E4194}">
      <dsp:nvSpPr>
        <dsp:cNvPr id="0" name=""/>
        <dsp:cNvSpPr/>
      </dsp:nvSpPr>
      <dsp:spPr>
        <a:xfrm>
          <a:off x="4792796" y="3211051"/>
          <a:ext cx="2444671" cy="15496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60000"/>
              </a:schemeClr>
            </a:gs>
            <a:gs pos="33000">
              <a:schemeClr val="lt1">
                <a:hueOff val="0"/>
                <a:satOff val="0"/>
                <a:lumOff val="0"/>
                <a:alphaOff val="0"/>
                <a:tint val="86500"/>
              </a:schemeClr>
            </a:gs>
            <a:gs pos="46750">
              <a:schemeClr val="lt1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53000">
              <a:schemeClr val="lt1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68000">
              <a:schemeClr val="lt1">
                <a:hueOff val="0"/>
                <a:satOff val="0"/>
                <a:lumOff val="0"/>
                <a:alphaOff val="0"/>
                <a:tint val="86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</a:schemeClr>
            </a:gs>
          </a:gsLst>
          <a:lin ang="8350000" scaled="1"/>
        </a:gra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solidFill>
                <a:schemeClr val="bg1"/>
              </a:solidFill>
            </a:rPr>
            <a:t>Emission Laser</a:t>
          </a:r>
          <a:endParaRPr lang="fr-FR" sz="1600" kern="1200" dirty="0">
            <a:solidFill>
              <a:schemeClr val="bg1"/>
            </a:solidFill>
          </a:endParaRPr>
        </a:p>
      </dsp:txBody>
      <dsp:txXfrm>
        <a:off x="5150810" y="3437988"/>
        <a:ext cx="1728643" cy="1095749"/>
      </dsp:txXfrm>
    </dsp:sp>
    <dsp:sp modelId="{F0E9C129-22D6-4A02-8DD5-A7E17B85A386}">
      <dsp:nvSpPr>
        <dsp:cNvPr id="0" name=""/>
        <dsp:cNvSpPr/>
      </dsp:nvSpPr>
      <dsp:spPr>
        <a:xfrm rot="16267993">
          <a:off x="3504302" y="1719663"/>
          <a:ext cx="233783" cy="52687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60000"/>
              </a:schemeClr>
            </a:gs>
            <a:gs pos="33000">
              <a:schemeClr val="dk2">
                <a:tint val="60000"/>
                <a:hueOff val="0"/>
                <a:satOff val="0"/>
                <a:lumOff val="0"/>
                <a:alphaOff val="0"/>
                <a:tint val="86500"/>
              </a:schemeClr>
            </a:gs>
            <a:gs pos="46750">
              <a:schemeClr val="dk2">
                <a:tint val="60000"/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53000">
              <a:schemeClr val="dk2">
                <a:tint val="60000"/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68000">
              <a:schemeClr val="dk2">
                <a:tint val="60000"/>
                <a:hueOff val="0"/>
                <a:satOff val="0"/>
                <a:lumOff val="0"/>
                <a:alphaOff val="0"/>
                <a:tint val="86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60000"/>
              </a:schemeClr>
            </a:gs>
          </a:gsLst>
          <a:lin ang="8350000" scaled="1"/>
        </a:gra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400" kern="1200"/>
        </a:p>
      </dsp:txBody>
      <dsp:txXfrm>
        <a:off x="3538676" y="1860098"/>
        <a:ext cx="163648" cy="316124"/>
      </dsp:txXfrm>
    </dsp:sp>
    <dsp:sp modelId="{54A8B67C-BAC5-4E16-B880-832CD5B92281}">
      <dsp:nvSpPr>
        <dsp:cNvPr id="0" name=""/>
        <dsp:cNvSpPr/>
      </dsp:nvSpPr>
      <dsp:spPr>
        <a:xfrm>
          <a:off x="2634197" y="206443"/>
          <a:ext cx="2013627" cy="154962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60000"/>
              </a:schemeClr>
            </a:gs>
            <a:gs pos="33000">
              <a:schemeClr val="lt1">
                <a:hueOff val="0"/>
                <a:satOff val="0"/>
                <a:lumOff val="0"/>
                <a:alphaOff val="0"/>
                <a:tint val="86500"/>
              </a:schemeClr>
            </a:gs>
            <a:gs pos="46750">
              <a:schemeClr val="lt1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53000">
              <a:schemeClr val="lt1">
                <a:hueOff val="0"/>
                <a:satOff val="0"/>
                <a:lumOff val="0"/>
                <a:alphaOff val="0"/>
                <a:tint val="71000"/>
                <a:satMod val="112000"/>
              </a:schemeClr>
            </a:gs>
            <a:gs pos="68000">
              <a:schemeClr val="lt1">
                <a:hueOff val="0"/>
                <a:satOff val="0"/>
                <a:lumOff val="0"/>
                <a:alphaOff val="0"/>
                <a:tint val="86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</a:schemeClr>
            </a:gs>
          </a:gsLst>
          <a:lin ang="8350000" scaled="1"/>
        </a:gradFill>
        <a:ln>
          <a:noFill/>
        </a:ln>
        <a:effectLst>
          <a:outerShdw blurRad="190500" dist="228600" dir="2700000" sy="90000" rotWithShape="0">
            <a:srgbClr val="000000">
              <a:alpha val="255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dirty="0" smtClean="0">
              <a:solidFill>
                <a:schemeClr val="accent1">
                  <a:lumMod val="50000"/>
                </a:schemeClr>
              </a:solidFill>
            </a:rPr>
            <a:t>Emission infrarouge</a:t>
          </a:r>
          <a:endParaRPr lang="fr-FR" sz="1600" b="1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2929086" y="433380"/>
        <a:ext cx="1423849" cy="1095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BE11D-DA0E-42BD-BB79-A72AC0F31D71}">
      <dsp:nvSpPr>
        <dsp:cNvPr id="0" name=""/>
        <dsp:cNvSpPr/>
      </dsp:nvSpPr>
      <dsp:spPr>
        <a:xfrm>
          <a:off x="4565328" y="1428028"/>
          <a:ext cx="3007973" cy="5391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0249"/>
              </a:lnTo>
              <a:lnTo>
                <a:pt x="3007973" y="370249"/>
              </a:lnTo>
              <a:lnTo>
                <a:pt x="3007973" y="5391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1460AB-9002-463C-8850-8157F229467C}">
      <dsp:nvSpPr>
        <dsp:cNvPr id="0" name=""/>
        <dsp:cNvSpPr/>
      </dsp:nvSpPr>
      <dsp:spPr>
        <a:xfrm>
          <a:off x="1403121" y="3124822"/>
          <a:ext cx="6195595" cy="7323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3427"/>
              </a:lnTo>
              <a:lnTo>
                <a:pt x="6195595" y="563427"/>
              </a:lnTo>
              <a:lnTo>
                <a:pt x="6195595" y="7323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A19A7-5DA9-40DB-917E-32FED73C7715}">
      <dsp:nvSpPr>
        <dsp:cNvPr id="0" name=""/>
        <dsp:cNvSpPr/>
      </dsp:nvSpPr>
      <dsp:spPr>
        <a:xfrm>
          <a:off x="1403121" y="3124822"/>
          <a:ext cx="3967387" cy="7323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3427"/>
              </a:lnTo>
              <a:lnTo>
                <a:pt x="3967387" y="563427"/>
              </a:lnTo>
              <a:lnTo>
                <a:pt x="3967387" y="7323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A720E8-A5BF-430E-AC3C-60711C76C5F3}">
      <dsp:nvSpPr>
        <dsp:cNvPr id="0" name=""/>
        <dsp:cNvSpPr/>
      </dsp:nvSpPr>
      <dsp:spPr>
        <a:xfrm>
          <a:off x="1403121" y="3124822"/>
          <a:ext cx="1739179" cy="7323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3427"/>
              </a:lnTo>
              <a:lnTo>
                <a:pt x="1739179" y="563427"/>
              </a:lnTo>
              <a:lnTo>
                <a:pt x="1739179" y="7323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1CF1E0-9845-47C0-A8C2-FA29CD1DB01E}">
      <dsp:nvSpPr>
        <dsp:cNvPr id="0" name=""/>
        <dsp:cNvSpPr/>
      </dsp:nvSpPr>
      <dsp:spPr>
        <a:xfrm>
          <a:off x="914093" y="3124822"/>
          <a:ext cx="489028" cy="732315"/>
        </a:xfrm>
        <a:custGeom>
          <a:avLst/>
          <a:gdLst/>
          <a:ahLst/>
          <a:cxnLst/>
          <a:rect l="0" t="0" r="0" b="0"/>
          <a:pathLst>
            <a:path>
              <a:moveTo>
                <a:pt x="489028" y="0"/>
              </a:moveTo>
              <a:lnTo>
                <a:pt x="489028" y="563427"/>
              </a:lnTo>
              <a:lnTo>
                <a:pt x="0" y="563427"/>
              </a:lnTo>
              <a:lnTo>
                <a:pt x="0" y="73231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082740-6A47-4262-A4FF-203AD2F94E0D}">
      <dsp:nvSpPr>
        <dsp:cNvPr id="0" name=""/>
        <dsp:cNvSpPr/>
      </dsp:nvSpPr>
      <dsp:spPr>
        <a:xfrm>
          <a:off x="1403121" y="1428028"/>
          <a:ext cx="3162206" cy="539137"/>
        </a:xfrm>
        <a:custGeom>
          <a:avLst/>
          <a:gdLst/>
          <a:ahLst/>
          <a:cxnLst/>
          <a:rect l="0" t="0" r="0" b="0"/>
          <a:pathLst>
            <a:path>
              <a:moveTo>
                <a:pt x="3162206" y="0"/>
              </a:moveTo>
              <a:lnTo>
                <a:pt x="3162206" y="370249"/>
              </a:lnTo>
              <a:lnTo>
                <a:pt x="0" y="370249"/>
              </a:lnTo>
              <a:lnTo>
                <a:pt x="0" y="53913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CA14A-8865-42D5-B597-9214CC54E509}">
      <dsp:nvSpPr>
        <dsp:cNvPr id="0" name=""/>
        <dsp:cNvSpPr/>
      </dsp:nvSpPr>
      <dsp:spPr>
        <a:xfrm>
          <a:off x="3653788" y="270373"/>
          <a:ext cx="1823079" cy="11576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F7250B-7292-489B-A0AC-E4FE5A187730}">
      <dsp:nvSpPr>
        <dsp:cNvPr id="0" name=""/>
        <dsp:cNvSpPr/>
      </dsp:nvSpPr>
      <dsp:spPr>
        <a:xfrm>
          <a:off x="3856352" y="462809"/>
          <a:ext cx="1823079" cy="11576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>
              <a:latin typeface="Calibri" panose="020F0502020204030204" pitchFamily="34" charset="0"/>
            </a:rPr>
            <a:t>Coupe de France de robotique                   travail :100%                                          Budget attribué :100 </a:t>
          </a:r>
          <a:r>
            <a:rPr lang="fr-FR" sz="1400" b="0" i="0" kern="1200" dirty="0" smtClean="0">
              <a:latin typeface="Calibri" panose="020F0502020204030204" pitchFamily="34" charset="0"/>
            </a:rPr>
            <a:t>€</a:t>
          </a:r>
          <a:r>
            <a:rPr lang="fr-FR" sz="1400" kern="1200" dirty="0" smtClean="0">
              <a:latin typeface="Calibri" panose="020F0502020204030204" pitchFamily="34" charset="0"/>
            </a:rPr>
            <a:t>                                       Etat d’avancement : </a:t>
          </a:r>
          <a:r>
            <a:rPr lang="fr-FR" sz="1400" kern="1200" dirty="0" smtClean="0">
              <a:latin typeface="Calibri" panose="020F0502020204030204" pitchFamily="34" charset="0"/>
            </a:rPr>
            <a:t>70,19</a:t>
          </a:r>
          <a:r>
            <a:rPr lang="en-US" sz="1400" kern="1200" dirty="0" smtClean="0">
              <a:latin typeface="Calibri" panose="020F0502020204030204" pitchFamily="34" charset="0"/>
            </a:rPr>
            <a:t>%</a:t>
          </a:r>
          <a:endParaRPr lang="fr-FR" sz="1400" kern="1200" dirty="0">
            <a:latin typeface="Calibri" panose="020F0502020204030204" pitchFamily="34" charset="0"/>
          </a:endParaRPr>
        </a:p>
      </dsp:txBody>
      <dsp:txXfrm>
        <a:off x="3890259" y="496716"/>
        <a:ext cx="1755265" cy="1089841"/>
      </dsp:txXfrm>
    </dsp:sp>
    <dsp:sp modelId="{17DC97E4-4274-476B-9480-2F47F37744A7}">
      <dsp:nvSpPr>
        <dsp:cNvPr id="0" name=""/>
        <dsp:cNvSpPr/>
      </dsp:nvSpPr>
      <dsp:spPr>
        <a:xfrm>
          <a:off x="491582" y="1967166"/>
          <a:ext cx="1823079" cy="11576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B5925D-892E-4C0D-AF56-999D5002DE10}">
      <dsp:nvSpPr>
        <dsp:cNvPr id="0" name=""/>
        <dsp:cNvSpPr/>
      </dsp:nvSpPr>
      <dsp:spPr>
        <a:xfrm>
          <a:off x="694146" y="2159602"/>
          <a:ext cx="1823079" cy="11576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>
              <a:latin typeface="Calibri" panose="020F0502020204030204" pitchFamily="34" charset="0"/>
            </a:rPr>
            <a:t>Réalisation   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>
              <a:latin typeface="Calibri" panose="020F0502020204030204" pitchFamily="34" charset="0"/>
            </a:rPr>
            <a:t>Travail : 82 %                               Budget :100 </a:t>
          </a:r>
          <a:r>
            <a:rPr lang="fr-FR" sz="1400" b="0" i="0" kern="1200" dirty="0" smtClean="0">
              <a:latin typeface="Calibri" panose="020F0502020204030204" pitchFamily="34" charset="0"/>
            </a:rPr>
            <a:t>€</a:t>
          </a:r>
          <a:r>
            <a:rPr lang="fr-FR" sz="1400" kern="1200" dirty="0" smtClean="0">
              <a:latin typeface="Calibri" panose="020F0502020204030204" pitchFamily="34" charset="0"/>
            </a:rPr>
            <a:t>                                       Etat d’avancement :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>
              <a:latin typeface="Calibri" panose="020F0502020204030204" pitchFamily="34" charset="0"/>
            </a:rPr>
            <a:t>63.77 %                                                </a:t>
          </a:r>
          <a:endParaRPr lang="fr-FR" sz="1400" kern="1200" dirty="0">
            <a:latin typeface="Calibri" panose="020F0502020204030204" pitchFamily="34" charset="0"/>
          </a:endParaRPr>
        </a:p>
      </dsp:txBody>
      <dsp:txXfrm>
        <a:off x="728053" y="2193509"/>
        <a:ext cx="1755265" cy="1089841"/>
      </dsp:txXfrm>
    </dsp:sp>
    <dsp:sp modelId="{3C140389-79C9-478D-8929-64362073A68C}">
      <dsp:nvSpPr>
        <dsp:cNvPr id="0" name=""/>
        <dsp:cNvSpPr/>
      </dsp:nvSpPr>
      <dsp:spPr>
        <a:xfrm>
          <a:off x="2553" y="3857137"/>
          <a:ext cx="1823079" cy="11576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D9422F-A50C-4694-9B21-64627950F408}">
      <dsp:nvSpPr>
        <dsp:cNvPr id="0" name=""/>
        <dsp:cNvSpPr/>
      </dsp:nvSpPr>
      <dsp:spPr>
        <a:xfrm>
          <a:off x="205117" y="4049574"/>
          <a:ext cx="1823079" cy="11576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>
              <a:latin typeface="Calibri" panose="020F0502020204030204" pitchFamily="34" charset="0"/>
            </a:rPr>
            <a:t>Emission                                       travail : 23.7 %                               Co</a:t>
          </a:r>
          <a:r>
            <a:rPr lang="fr-FR" sz="1400" b="1" i="0" kern="1200" dirty="0" smtClean="0"/>
            <a:t>û</a:t>
          </a:r>
          <a:r>
            <a:rPr lang="fr-FR" sz="1400" kern="1200" dirty="0" smtClean="0">
              <a:latin typeface="Calibri" panose="020F0502020204030204" pitchFamily="34" charset="0"/>
            </a:rPr>
            <a:t>t : 23.26</a:t>
          </a:r>
          <a:r>
            <a:rPr lang="fr-FR" sz="1400" b="0" i="0" kern="1200" dirty="0" smtClean="0">
              <a:latin typeface="Calibri" panose="020F0502020204030204" pitchFamily="34" charset="0"/>
            </a:rPr>
            <a:t>€</a:t>
          </a:r>
          <a:r>
            <a:rPr lang="fr-FR" sz="1400" kern="1200" dirty="0" smtClean="0">
              <a:latin typeface="Calibri" panose="020F0502020204030204" pitchFamily="34" charset="0"/>
            </a:rPr>
            <a:t>                                       Etat d’avancement :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>
              <a:latin typeface="Calibri" panose="020F0502020204030204" pitchFamily="34" charset="0"/>
            </a:rPr>
            <a:t>100 %</a:t>
          </a:r>
          <a:endParaRPr lang="fr-FR" sz="1400" kern="1200" dirty="0">
            <a:latin typeface="Calibri" panose="020F0502020204030204" pitchFamily="34" charset="0"/>
          </a:endParaRPr>
        </a:p>
      </dsp:txBody>
      <dsp:txXfrm>
        <a:off x="239024" y="4083481"/>
        <a:ext cx="1755265" cy="1089841"/>
      </dsp:txXfrm>
    </dsp:sp>
    <dsp:sp modelId="{9113A382-7F4F-4505-9610-8249495EC501}">
      <dsp:nvSpPr>
        <dsp:cNvPr id="0" name=""/>
        <dsp:cNvSpPr/>
      </dsp:nvSpPr>
      <dsp:spPr>
        <a:xfrm>
          <a:off x="2230761" y="3857137"/>
          <a:ext cx="1823079" cy="11576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971047-93C1-4FE4-B4F8-897F6216BA8D}">
      <dsp:nvSpPr>
        <dsp:cNvPr id="0" name=""/>
        <dsp:cNvSpPr/>
      </dsp:nvSpPr>
      <dsp:spPr>
        <a:xfrm>
          <a:off x="2433325" y="4049574"/>
          <a:ext cx="1823079" cy="11576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>
              <a:latin typeface="Calibri" panose="020F0502020204030204" pitchFamily="34" charset="0"/>
            </a:rPr>
            <a:t>Réception                                 travail : 43.7 %                          Co</a:t>
          </a:r>
          <a:r>
            <a:rPr lang="fr-FR" sz="1400" b="1" i="0" kern="1200" dirty="0" smtClean="0"/>
            <a:t>û</a:t>
          </a:r>
          <a:r>
            <a:rPr lang="fr-FR" sz="1400" kern="1200" dirty="0" smtClean="0">
              <a:latin typeface="Calibri" panose="020F0502020204030204" pitchFamily="34" charset="0"/>
            </a:rPr>
            <a:t>t : </a:t>
          </a:r>
          <a:r>
            <a:rPr lang="fr-FR" sz="1400" kern="1200" dirty="0" smtClean="0">
              <a:latin typeface="Calibri" panose="020F0502020204030204" pitchFamily="34" charset="0"/>
            </a:rPr>
            <a:t>19.54</a:t>
          </a:r>
          <a:r>
            <a:rPr lang="fr-FR" sz="1400" b="0" i="0" kern="1200" dirty="0" smtClean="0">
              <a:latin typeface="Calibri" panose="020F0502020204030204" pitchFamily="34" charset="0"/>
            </a:rPr>
            <a:t>€</a:t>
          </a:r>
          <a:r>
            <a:rPr lang="fr-FR" sz="1400" kern="1200" dirty="0" smtClean="0">
              <a:latin typeface="Calibri" panose="020F0502020204030204" pitchFamily="34" charset="0"/>
            </a:rPr>
            <a:t>                                       </a:t>
          </a:r>
          <a:r>
            <a:rPr lang="fr-FR" sz="1400" kern="1200" dirty="0" smtClean="0">
              <a:latin typeface="Calibri" panose="020F0502020204030204" pitchFamily="34" charset="0"/>
            </a:rPr>
            <a:t>Etat d’avancement :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>
              <a:latin typeface="Calibri" panose="020F0502020204030204" pitchFamily="34" charset="0"/>
            </a:rPr>
            <a:t> 80 %</a:t>
          </a:r>
        </a:p>
      </dsp:txBody>
      <dsp:txXfrm>
        <a:off x="2467232" y="4083481"/>
        <a:ext cx="1755265" cy="1089841"/>
      </dsp:txXfrm>
    </dsp:sp>
    <dsp:sp modelId="{88F6BF2D-9A69-44DA-8A9D-8E90EC7B3CC3}">
      <dsp:nvSpPr>
        <dsp:cNvPr id="0" name=""/>
        <dsp:cNvSpPr/>
      </dsp:nvSpPr>
      <dsp:spPr>
        <a:xfrm>
          <a:off x="4458969" y="3857137"/>
          <a:ext cx="1823079" cy="11576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EED591-F3B3-4CB6-BAFF-A61970526BD5}">
      <dsp:nvSpPr>
        <dsp:cNvPr id="0" name=""/>
        <dsp:cNvSpPr/>
      </dsp:nvSpPr>
      <dsp:spPr>
        <a:xfrm>
          <a:off x="4661534" y="4049574"/>
          <a:ext cx="1823079" cy="11576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>
              <a:latin typeface="Calibri" panose="020F0502020204030204" pitchFamily="34" charset="0"/>
            </a:rPr>
            <a:t>Calcul de la position            travail:7.3 %                               Co</a:t>
          </a:r>
          <a:r>
            <a:rPr lang="fr-FR" sz="1400" b="1" i="0" kern="1200" dirty="0" smtClean="0"/>
            <a:t>û</a:t>
          </a:r>
          <a:r>
            <a:rPr lang="fr-FR" sz="1400" kern="1200" dirty="0" smtClean="0">
              <a:latin typeface="Calibri" panose="020F0502020204030204" pitchFamily="34" charset="0"/>
            </a:rPr>
            <a:t>t:0 </a:t>
          </a:r>
          <a:r>
            <a:rPr lang="fr-FR" sz="1400" b="0" i="0" kern="1200" dirty="0" smtClean="0">
              <a:latin typeface="Calibri" panose="020F0502020204030204" pitchFamily="34" charset="0"/>
            </a:rPr>
            <a:t>€</a:t>
          </a:r>
          <a:r>
            <a:rPr lang="fr-FR" sz="1400" kern="1200" dirty="0" smtClean="0">
              <a:latin typeface="Calibri" panose="020F0502020204030204" pitchFamily="34" charset="0"/>
            </a:rPr>
            <a:t>                                       Etat d’avancement: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smtClean="0"/>
            <a:t>70%</a:t>
          </a:r>
        </a:p>
      </dsp:txBody>
      <dsp:txXfrm>
        <a:off x="4695441" y="4083481"/>
        <a:ext cx="1755265" cy="1089841"/>
      </dsp:txXfrm>
    </dsp:sp>
    <dsp:sp modelId="{2FCB38EE-5586-44B6-A7C9-37342F3E2731}">
      <dsp:nvSpPr>
        <dsp:cNvPr id="0" name=""/>
        <dsp:cNvSpPr/>
      </dsp:nvSpPr>
      <dsp:spPr>
        <a:xfrm>
          <a:off x="6687177" y="3857137"/>
          <a:ext cx="1823079" cy="11576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EB95C3-97AD-491C-8767-7192E485805B}">
      <dsp:nvSpPr>
        <dsp:cNvPr id="0" name=""/>
        <dsp:cNvSpPr/>
      </dsp:nvSpPr>
      <dsp:spPr>
        <a:xfrm>
          <a:off x="6889742" y="4049574"/>
          <a:ext cx="1823079" cy="11576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>
              <a:latin typeface="Calibri" panose="020F0502020204030204" pitchFamily="34" charset="0"/>
            </a:rPr>
            <a:t>Communication de la position                                       travail : 7.3</a:t>
          </a:r>
          <a:r>
            <a:rPr lang="fr-FR" sz="1400" kern="1200" smtClean="0">
              <a:latin typeface="Calibri" panose="020F0502020204030204" pitchFamily="34" charset="0"/>
            </a:rPr>
            <a:t>%                             Co</a:t>
          </a:r>
          <a:r>
            <a:rPr lang="fr-FR" sz="1400" b="1" i="0" kern="1200" smtClean="0"/>
            <a:t>û</a:t>
          </a:r>
          <a:r>
            <a:rPr lang="fr-FR" sz="1400" kern="1200" smtClean="0">
              <a:latin typeface="Calibri" panose="020F0502020204030204" pitchFamily="34" charset="0"/>
            </a:rPr>
            <a:t>t</a:t>
          </a:r>
          <a:r>
            <a:rPr lang="fr-FR" sz="1400" kern="1200" dirty="0" smtClean="0">
              <a:latin typeface="Calibri" panose="020F0502020204030204" pitchFamily="34" charset="0"/>
            </a:rPr>
            <a:t> : 21.17 </a:t>
          </a:r>
          <a:r>
            <a:rPr lang="fr-FR" sz="1400" b="0" i="0" kern="1200" dirty="0" smtClean="0">
              <a:latin typeface="Calibri" panose="020F0502020204030204" pitchFamily="34" charset="0"/>
            </a:rPr>
            <a:t>€</a:t>
          </a:r>
          <a:r>
            <a:rPr lang="fr-FR" sz="1400" kern="1200" dirty="0" smtClean="0">
              <a:latin typeface="Calibri" panose="020F0502020204030204" pitchFamily="34" charset="0"/>
            </a:rPr>
            <a:t>                                       Etat d’avancement : 0%</a:t>
          </a:r>
        </a:p>
      </dsp:txBody>
      <dsp:txXfrm>
        <a:off x="6923649" y="4083481"/>
        <a:ext cx="1755265" cy="1089841"/>
      </dsp:txXfrm>
    </dsp:sp>
    <dsp:sp modelId="{009715A8-4D25-4F47-9DF9-C4CAE819B34A}">
      <dsp:nvSpPr>
        <dsp:cNvPr id="0" name=""/>
        <dsp:cNvSpPr/>
      </dsp:nvSpPr>
      <dsp:spPr>
        <a:xfrm>
          <a:off x="6661762" y="1967166"/>
          <a:ext cx="1823079" cy="11576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97008F-18E2-4EEC-95BA-C6CCB543A5CB}">
      <dsp:nvSpPr>
        <dsp:cNvPr id="0" name=""/>
        <dsp:cNvSpPr/>
      </dsp:nvSpPr>
      <dsp:spPr>
        <a:xfrm>
          <a:off x="6864326" y="2159602"/>
          <a:ext cx="1823079" cy="11576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>
              <a:latin typeface="Calibri" panose="020F0502020204030204" pitchFamily="34" charset="0"/>
            </a:rPr>
            <a:t>Communication                                 travail : 18 %                               Budget : 0 </a:t>
          </a:r>
          <a:r>
            <a:rPr lang="fr-FR" sz="1400" b="0" i="0" kern="1200" dirty="0" smtClean="0">
              <a:latin typeface="Calibri" panose="020F0502020204030204" pitchFamily="34" charset="0"/>
            </a:rPr>
            <a:t>€</a:t>
          </a:r>
          <a:r>
            <a:rPr lang="fr-FR" sz="1400" kern="1200" dirty="0" smtClean="0">
              <a:latin typeface="Calibri" panose="020F0502020204030204" pitchFamily="34" charset="0"/>
            </a:rPr>
            <a:t>                                       Etat d’avancement : 100 %</a:t>
          </a:r>
        </a:p>
      </dsp:txBody>
      <dsp:txXfrm>
        <a:off x="6898233" y="2193509"/>
        <a:ext cx="1755265" cy="10898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61E86-387F-4A78-BAA5-92CFA5DA058A}" type="datetimeFigureOut">
              <a:rPr lang="fr-FR" smtClean="0"/>
              <a:t>05/06/2014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6564E-A9CD-466A-B39B-7473568C5B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06486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D5172-206C-48A1-A6C5-33E6D140C650}" type="datetimeFigureOut">
              <a:rPr lang="fr-FR" smtClean="0"/>
              <a:t>05/06/2014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21DAF-DF32-4CB7-A28F-E5EBFC7199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47607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21DAF-DF32-4CB7-A28F-E5EBFC7199B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4617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439D-FF1C-425A-B6A0-E59D2EB10F8C}" type="datetime1">
              <a:rPr lang="fr-FR" smtClean="0"/>
              <a:t>05/06/2014</a:t>
            </a:fld>
            <a:endParaRPr lang="fr-F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R. Moussu – W. Ben Hadj Sghaier - N. Lorier – O. Ikhalo – R. Berrazaga</a:t>
            </a:r>
            <a:endParaRPr lang="fr-FR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2058A-9D0E-45B4-BF6B-BDFE55079EE8}" type="slidenum">
              <a:rPr lang="fr-FR" smtClean="0"/>
              <a:t>‹#›</a:t>
            </a:fld>
            <a:endParaRPr lang="fr-FR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1F1E-7830-41AB-92B4-6D059CEB2ECC}" type="datetime1">
              <a:rPr lang="fr-FR" smtClean="0"/>
              <a:t>05/06/2014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R. Moussu – W. Ben Hadj Sghaier - N. Lorier – O. Ikhalo – R. Berrazaga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2058A-9D0E-45B4-BF6B-BDFE55079EE8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D173-0A80-424C-B719-68DC0E2F5190}" type="datetime1">
              <a:rPr lang="fr-FR" smtClean="0"/>
              <a:t>05/06/2014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R. Moussu – W. Ben Hadj Sghaier - N. Lorier – O. Ikhalo – R. Berrazaga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2058A-9D0E-45B4-BF6B-BDFE55079EE8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3C3F8-9DB8-4564-8BDB-AD936523340C}" type="datetime1">
              <a:rPr lang="fr-FR" smtClean="0"/>
              <a:t>05/06/2014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R. Moussu – W. Ben Hadj Sghaier - N. Lorier – O. Ikhalo – R. Berrazaga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2058A-9D0E-45B4-BF6B-BDFE55079EE8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93070-6CF5-47EA-9566-D591B1B720FD}" type="datetime1">
              <a:rPr lang="fr-FR" smtClean="0"/>
              <a:t>05/06/2014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R. Moussu – W. Ben Hadj Sghaier - N. Lorier – O. Ikhalo – R. Berrazaga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9632058A-9D0E-45B4-BF6B-BDFE55079EE8}" type="slidenum">
              <a:rPr lang="fr-FR" smtClean="0"/>
              <a:t>‹#›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A5C7-0160-4316-A48D-7D678A65278E}" type="datetime1">
              <a:rPr lang="fr-FR" smtClean="0"/>
              <a:t>05/06/2014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R. Moussu – W. Ben Hadj Sghaier - N. Lorier – O. Ikhalo – R. Berrazaga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2058A-9D0E-45B4-BF6B-BDFE55079EE8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0E316-0558-4466-AC4C-2C41EFCD788E}" type="datetime1">
              <a:rPr lang="fr-FR" smtClean="0"/>
              <a:t>05/06/2014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R. Moussu – W. Ben Hadj Sghaier - N. Lorier – O. Ikhalo – R. Berrazaga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2058A-9D0E-45B4-BF6B-BDFE55079EE8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6CCC3-84B5-408E-910B-C8ADC1342AE6}" type="datetime1">
              <a:rPr lang="fr-FR" smtClean="0"/>
              <a:t>05/06/2014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R. Moussu – W. Ben Hadj Sghaier - N. Lorier – O. Ikhalo – R. Berrazaga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2058A-9D0E-45B4-BF6B-BDFE55079EE8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E33CC-2B49-4D93-B163-4A8A7D306871}" type="datetime1">
              <a:rPr lang="fr-FR" smtClean="0"/>
              <a:t>05/06/2014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R. Moussu – W. Ben Hadj Sghaier - N. Lorier – O. Ikhalo – R. Berrazaga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2058A-9D0E-45B4-BF6B-BDFE55079EE8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FAA86-4C35-4B31-BF18-2B63B5AE5717}" type="datetime1">
              <a:rPr lang="fr-FR" smtClean="0"/>
              <a:t>05/06/2014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R. Moussu – W. Ben Hadj Sghaier - N. Lorier – O. Ikhalo – R. Berrazaga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2058A-9D0E-45B4-BF6B-BDFE55079EE8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C3C7A-14A6-4E70-9DFD-550C5C468587}" type="datetime1">
              <a:rPr lang="fr-FR" smtClean="0"/>
              <a:t>05/06/2014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R. Moussu – W. Ben Hadj Sghaier - N. Lorier – O. Ikhalo – R. Berrazaga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2058A-9D0E-45B4-BF6B-BDFE55079EE8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C78179E7-F5AB-4F69-9F12-DEA298C85AC1}" type="datetime1">
              <a:rPr lang="fr-FR" smtClean="0"/>
              <a:t>05/06/2014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r>
              <a:rPr lang="fr-FR" smtClean="0"/>
              <a:t>R. Moussu – W. Ben Hadj Sghaier - N. Lorier – O. Ikhalo – R. Berrazaga</a:t>
            </a:r>
            <a:endParaRPr lang="fr-FR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9632058A-9D0E-45B4-BF6B-BDFE55079EE8}" type="slidenum">
              <a:rPr lang="fr-FR" smtClean="0"/>
              <a:t>‹#›</a:t>
            </a:fld>
            <a:endParaRPr lang="fr-F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slow">
    <p:push/>
  </p:transition>
  <p:hf hd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Projet n°6</a:t>
            </a:r>
            <a:br>
              <a:rPr lang="fr-FR" dirty="0" smtClean="0"/>
            </a:br>
            <a:r>
              <a:rPr lang="fr-FR" dirty="0" smtClean="0"/>
              <a:t>Coupe de France de robotique</a:t>
            </a:r>
            <a:endParaRPr lang="fr-FR" dirty="0"/>
          </a:p>
        </p:txBody>
      </p:sp>
      <p:pic>
        <p:nvPicPr>
          <p:cNvPr id="4" name="Image 1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4556" r="897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286244"/>
            <a:ext cx="2603474" cy="28007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520" y="548680"/>
            <a:ext cx="2630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Client</a:t>
            </a:r>
            <a:r>
              <a:rPr lang="fr-FR" dirty="0"/>
              <a:t> : club </a:t>
            </a:r>
            <a:r>
              <a:rPr lang="fr-FR" dirty="0" err="1"/>
              <a:t>Robotronik</a:t>
            </a:r>
            <a:endParaRPr lang="fr-FR" dirty="0"/>
          </a:p>
          <a:p>
            <a:r>
              <a:rPr lang="fr-FR" dirty="0" smtClean="0"/>
              <a:t>Tuteur : Davide </a:t>
            </a:r>
            <a:r>
              <a:rPr lang="fr-FR" dirty="0" err="1" smtClean="0"/>
              <a:t>Bucci</a:t>
            </a:r>
            <a:endParaRPr lang="fr-FR" dirty="0" smtClean="0"/>
          </a:p>
          <a:p>
            <a:r>
              <a:rPr lang="fr-FR" dirty="0" smtClean="0"/>
              <a:t>2014</a:t>
            </a:r>
            <a:endParaRPr lang="fr-FR" dirty="0"/>
          </a:p>
        </p:txBody>
      </p:sp>
      <p:pic>
        <p:nvPicPr>
          <p:cNvPr id="8" name="Image 2"/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62718" y1="15804" x2="62718" y2="15804"/>
                        <a14:foregroundMark x1="61150" y1="39510" x2="61150" y2="39510"/>
                        <a14:foregroundMark x1="67247" y1="32970" x2="67247" y2="32970"/>
                        <a14:foregroundMark x1="76132" y1="34877" x2="76132" y2="34877"/>
                        <a14:foregroundMark x1="78223" y1="17166" x2="78223" y2="17166"/>
                        <a14:foregroundMark x1="90941" y1="39237" x2="90941" y2="39237"/>
                        <a14:foregroundMark x1="98606" y1="70027" x2="98606" y2="70027"/>
                        <a14:foregroundMark x1="75261" y1="34877" x2="75610" y2="40054"/>
                        <a14:foregroundMark x1="81185" y1="65940" x2="81185" y2="65940"/>
                        <a14:foregroundMark x1="68815" y1="72207" x2="68815" y2="72207"/>
                        <a14:foregroundMark x1="62195" y1="69482" x2="62195" y2="69482"/>
                        <a14:foregroundMark x1="50523" y1="58311" x2="50523" y2="58311"/>
                        <a14:foregroundMark x1="45296" y1="59128" x2="45296" y2="59128"/>
                        <a14:foregroundMark x1="32404" y1="57493" x2="32404" y2="57493"/>
                        <a14:foregroundMark x1="25436" y1="57493" x2="25436" y2="57493"/>
                        <a14:foregroundMark x1="21777" y1="56948" x2="21777" y2="56948"/>
                        <a14:foregroundMark x1="13240" y1="55858" x2="13240" y2="55858"/>
                        <a14:foregroundMark x1="4530" y1="36240" x2="4530" y2="36240"/>
                        <a14:foregroundMark x1="4007" y1="29973" x2="4007" y2="29973"/>
                        <a14:foregroundMark x1="697" y1="32970" x2="697" y2="32970"/>
                        <a14:foregroundMark x1="10279" y1="33787" x2="10279" y2="33787"/>
                        <a14:foregroundMark x1="17247" y1="33243" x2="17247" y2="33243"/>
                        <a14:foregroundMark x1="18118" y1="36785" x2="18118" y2="36785"/>
                        <a14:foregroundMark x1="15331" y1="38420" x2="15331" y2="38420"/>
                        <a14:foregroundMark x1="23171" y1="37602" x2="23171" y2="37602"/>
                        <a14:foregroundMark x1="22648" y1="35967" x2="22648" y2="35967"/>
                        <a14:foregroundMark x1="25784" y1="37602" x2="25784" y2="37602"/>
                        <a14:foregroundMark x1="33798" y1="36240" x2="33798" y2="36240"/>
                        <a14:foregroundMark x1="37979" y1="34605" x2="37979" y2="34605"/>
                        <a14:foregroundMark x1="45470" y1="35967" x2="45470" y2="35967"/>
                        <a14:foregroundMark x1="52439" y1="37602" x2="52439" y2="37602"/>
                        <a14:foregroundMark x1="53484" y1="35967" x2="53484" y2="35967"/>
                        <a14:backgroundMark x1="51394" y1="35422" x2="51394" y2="35422"/>
                        <a14:backgroundMark x1="77352" y1="32970" x2="77352" y2="32970"/>
                        <a14:backgroundMark x1="16725" y1="36240" x2="16725" y2="36240"/>
                        <a14:backgroundMark x1="51394" y1="55313" x2="51394" y2="55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18" y="332656"/>
            <a:ext cx="1752600" cy="118110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2058A-9D0E-45B4-BF6B-BDFE55079EE8}" type="slidenum">
              <a:rPr lang="fr-FR" smtClean="0"/>
              <a:t>1</a:t>
            </a:fld>
            <a:r>
              <a:rPr lang="fr-FR" dirty="0"/>
              <a:t> sur 15</a:t>
            </a:r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R. Moussu – W. Ben Hadj Sghaier - N. Lorier – O. Ikhalo – R. Berrazaga</a:t>
            </a:r>
            <a:endParaRPr lang="fr-FR"/>
          </a:p>
        </p:txBody>
      </p:sp>
      <p:pic>
        <p:nvPicPr>
          <p:cNvPr id="9" name="Picture 2" descr="http://www.planete-sciences.org/robot/data/image/logo%20bleu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5" y="5877272"/>
            <a:ext cx="2256647" cy="89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0332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Décodage d’une trame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2058A-9D0E-45B4-BF6B-BDFE55079EE8}" type="slidenum">
              <a:rPr lang="fr-FR" smtClean="0"/>
              <a:t>10</a:t>
            </a:fld>
            <a:r>
              <a:rPr lang="fr-FR" dirty="0"/>
              <a:t> sur 15</a:t>
            </a:r>
            <a:endParaRPr lang="fr-FR" dirty="0"/>
          </a:p>
        </p:txBody>
      </p:sp>
      <p:pic>
        <p:nvPicPr>
          <p:cNvPr id="5" name="Image 770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628" y="1600200"/>
            <a:ext cx="4106744" cy="4708525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R. Moussu – W. Ben Hadj Sghaier - N. Lorier – O. Ikhalo – R. Berrazaga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35947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980529"/>
            <a:ext cx="5486400" cy="522288"/>
          </a:xfrm>
        </p:spPr>
        <p:txBody>
          <a:bodyPr>
            <a:normAutofit fontScale="90000"/>
          </a:bodyPr>
          <a:lstStyle/>
          <a:p>
            <a:r>
              <a:rPr lang="fr-FR" sz="4400" dirty="0" smtClean="0"/>
              <a:t>Détermination de la position</a:t>
            </a:r>
            <a:endParaRPr lang="fr-FR" dirty="0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5495" r="5495"/>
          <a:stretch>
            <a:fillRect/>
          </a:stretch>
        </p:blipFill>
        <p:spPr bwMode="auto">
          <a:xfrm>
            <a:off x="359532" y="2348880"/>
            <a:ext cx="3812201" cy="2753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2058A-9D0E-45B4-BF6B-BDFE55079EE8}" type="slidenum">
              <a:rPr lang="fr-FR" smtClean="0"/>
              <a:t>11</a:t>
            </a:fld>
            <a:r>
              <a:rPr lang="fr-FR" dirty="0" smtClean="0"/>
              <a:t> sur 15</a:t>
            </a:r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R. Moussu – W. Ben Hadj Sghaier - N. Lorier – O. Ikhalo – R. Berrazaga</a:t>
            </a:r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4355976" y="2420888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>
                <a:latin typeface="Calibri"/>
              </a:rPr>
              <a:t>À partir de :</a:t>
            </a:r>
          </a:p>
          <a:p>
            <a:r>
              <a:rPr lang="fr-FR" dirty="0" smtClean="0">
                <a:latin typeface="Calibri"/>
              </a:rPr>
              <a:t>● </a:t>
            </a:r>
            <a:r>
              <a:rPr lang="fr-FR" dirty="0" smtClean="0"/>
              <a:t>La </a:t>
            </a:r>
            <a:r>
              <a:rPr lang="fr-FR" dirty="0"/>
              <a:t>position des balises fixes </a:t>
            </a:r>
          </a:p>
          <a:p>
            <a:r>
              <a:rPr lang="fr-FR" dirty="0" smtClean="0">
                <a:latin typeface="Calibri"/>
              </a:rPr>
              <a:t>● </a:t>
            </a:r>
            <a:r>
              <a:rPr lang="fr-FR" dirty="0" smtClean="0"/>
              <a:t>Positions </a:t>
            </a:r>
            <a:r>
              <a:rPr lang="fr-FR" dirty="0"/>
              <a:t>des capteurs actifs </a:t>
            </a:r>
          </a:p>
          <a:p>
            <a:pPr>
              <a:buFont typeface="Wingdings"/>
              <a:buChar char="è"/>
            </a:pPr>
            <a:r>
              <a:rPr lang="fr-FR" dirty="0">
                <a:sym typeface="Wingdings" pitchFamily="2" charset="2"/>
              </a:rPr>
              <a:t>Position du robot dans le plan de la table </a:t>
            </a:r>
          </a:p>
          <a:p>
            <a:endParaRPr lang="fr-FR" dirty="0">
              <a:sym typeface="Wingdings" pitchFamily="2" charset="2"/>
            </a:endParaRPr>
          </a:p>
          <a:p>
            <a:r>
              <a:rPr lang="fr-FR" b="1" u="sng" dirty="0" smtClean="0">
                <a:sym typeface="Wingdings" pitchFamily="2" charset="2"/>
              </a:rPr>
              <a:t>Résultats </a:t>
            </a:r>
            <a:r>
              <a:rPr lang="fr-FR" u="sng" dirty="0" smtClean="0">
                <a:sym typeface="Wingdings" pitchFamily="2" charset="2"/>
              </a:rPr>
              <a:t>:</a:t>
            </a:r>
            <a:r>
              <a:rPr lang="fr-FR" dirty="0" smtClean="0">
                <a:sym typeface="Wingdings" pitchFamily="2" charset="2"/>
              </a:rPr>
              <a:t> </a:t>
            </a:r>
            <a:r>
              <a:rPr lang="fr-FR" dirty="0">
                <a:sym typeface="Wingdings" pitchFamily="2" charset="2"/>
              </a:rPr>
              <a:t>Code </a:t>
            </a:r>
            <a:r>
              <a:rPr lang="fr-FR" dirty="0" smtClean="0">
                <a:sym typeface="Wingdings" pitchFamily="2" charset="2"/>
              </a:rPr>
              <a:t>fonctionnel</a:t>
            </a:r>
            <a:endParaRPr lang="fr-FR" dirty="0">
              <a:sym typeface="Wingdings" pitchFamily="2" charset="2"/>
            </a:endParaRPr>
          </a:p>
          <a:p>
            <a:endParaRPr lang="fr-FR" b="1" dirty="0">
              <a:sym typeface="Wingdings" pitchFamily="2" charset="2"/>
            </a:endParaRPr>
          </a:p>
          <a:p>
            <a:r>
              <a:rPr lang="fr-FR" b="1" u="sng" dirty="0">
                <a:sym typeface="Wingdings" pitchFamily="2" charset="2"/>
              </a:rPr>
              <a:t>Problèmes </a:t>
            </a:r>
            <a:r>
              <a:rPr lang="fr-FR" b="1" u="sng" dirty="0" smtClean="0">
                <a:sym typeface="Wingdings" pitchFamily="2" charset="2"/>
              </a:rPr>
              <a:t>rencontrés :</a:t>
            </a:r>
            <a:endParaRPr lang="fr-FR" b="1" u="sng" dirty="0">
              <a:sym typeface="Wingdings" pitchFamily="2" charset="2"/>
            </a:endParaRPr>
          </a:p>
          <a:p>
            <a:r>
              <a:rPr lang="fr-FR" dirty="0">
                <a:sym typeface="Wingdings" pitchFamily="2" charset="2"/>
              </a:rPr>
              <a:t>Plusieurs positions pour les </a:t>
            </a:r>
            <a:r>
              <a:rPr lang="fr-FR" dirty="0" smtClean="0">
                <a:sym typeface="Wingdings" pitchFamily="2" charset="2"/>
              </a:rPr>
              <a:t>mêmes </a:t>
            </a:r>
            <a:r>
              <a:rPr lang="fr-FR" dirty="0">
                <a:sym typeface="Wingdings" pitchFamily="2" charset="2"/>
              </a:rPr>
              <a:t>états des capteurs.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862043" y="5157192"/>
            <a:ext cx="2807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/>
              <a:t>Méthode de triangulation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46571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Impression des boitiers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2058A-9D0E-45B4-BF6B-BDFE55079EE8}" type="slidenum">
              <a:rPr lang="fr-FR" smtClean="0"/>
              <a:t>12</a:t>
            </a:fld>
            <a:r>
              <a:rPr lang="fr-FR" dirty="0"/>
              <a:t> sur 15</a:t>
            </a:r>
            <a:endParaRPr lang="fr-FR" dirty="0"/>
          </a:p>
        </p:txBody>
      </p:sp>
      <p:pic>
        <p:nvPicPr>
          <p:cNvPr id="1030" name="Picture 6" descr="C:\Users\User\Downloads\IMG_20140604_17271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0" r="13808"/>
          <a:stretch/>
        </p:blipFill>
        <p:spPr bwMode="auto">
          <a:xfrm rot="5400000">
            <a:off x="2195736" y="1232442"/>
            <a:ext cx="4752529" cy="540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R. Moussu – W. Ben Hadj Sghaier - N. Lorier – O. Ikhalo – R. Berrazaga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3122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9592" y="260648"/>
            <a:ext cx="7543800" cy="698376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Gestion du projet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0748860"/>
              </p:ext>
            </p:extLst>
          </p:nvPr>
        </p:nvGraphicFramePr>
        <p:xfrm>
          <a:off x="179512" y="692696"/>
          <a:ext cx="8715375" cy="5688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2519772" y="6029259"/>
            <a:ext cx="41044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sz="3200" dirty="0" smtClean="0">
                <a:latin typeface="Calibri" panose="020F0502020204030204" pitchFamily="34" charset="0"/>
              </a:rPr>
              <a:t>C</a:t>
            </a:r>
            <a:r>
              <a:rPr lang="fr-FR" sz="3200" dirty="0" smtClean="0"/>
              <a:t>oû</a:t>
            </a:r>
            <a:r>
              <a:rPr lang="fr-FR" sz="3200" dirty="0" smtClean="0">
                <a:latin typeface="Calibri" panose="020F0502020204030204" pitchFamily="34" charset="0"/>
              </a:rPr>
              <a:t>t </a:t>
            </a:r>
            <a:r>
              <a:rPr lang="fr-FR" sz="3200" dirty="0" smtClean="0">
                <a:latin typeface="Calibri" panose="020F0502020204030204" pitchFamily="34" charset="0"/>
              </a:rPr>
              <a:t>du </a:t>
            </a:r>
            <a:r>
              <a:rPr lang="fr-FR" sz="3200" dirty="0" smtClean="0">
                <a:latin typeface="Calibri" panose="020F0502020204030204" pitchFamily="34" charset="0"/>
              </a:rPr>
              <a:t>projet: 64 </a:t>
            </a:r>
            <a:r>
              <a:rPr lang="fr-FR" sz="3200" b="0" i="0" dirty="0" smtClean="0">
                <a:latin typeface="Calibri" panose="020F0502020204030204" pitchFamily="34" charset="0"/>
              </a:rPr>
              <a:t>€</a:t>
            </a:r>
            <a:endParaRPr lang="fr-FR" sz="3200" dirty="0" smtClean="0">
              <a:latin typeface="Calibri" panose="020F0502020204030204" pitchFamily="34" charset="0"/>
            </a:endParaRPr>
          </a:p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2555776" y="6029259"/>
            <a:ext cx="4032448" cy="64010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9632058A-9D0E-45B4-BF6B-BDFE55079EE8}" type="slidenum">
              <a:rPr lang="fr-FR" smtClean="0"/>
              <a:t>13</a:t>
            </a:fld>
            <a:r>
              <a:rPr lang="fr-FR" dirty="0"/>
              <a:t> sur 15</a:t>
            </a:r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R. Moussu – W. Ben Hadj Sghaier - N. Lorier – O. Ikhalo – R. Berrazaga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6720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Etat d’avancement :</a:t>
            </a:r>
          </a:p>
          <a:p>
            <a:pPr lvl="1"/>
            <a:r>
              <a:rPr lang="fr-FR" dirty="0" smtClean="0"/>
              <a:t>Matériel et boitier : ok</a:t>
            </a:r>
          </a:p>
          <a:p>
            <a:pPr lvl="1"/>
            <a:r>
              <a:rPr lang="fr-FR" dirty="0" smtClean="0"/>
              <a:t>Emission : ok</a:t>
            </a:r>
          </a:p>
          <a:p>
            <a:pPr lvl="1"/>
            <a:r>
              <a:rPr lang="fr-FR" dirty="0" smtClean="0"/>
              <a:t>Décodant les trames : ok</a:t>
            </a:r>
          </a:p>
          <a:p>
            <a:pPr lvl="1"/>
            <a:r>
              <a:rPr lang="fr-FR" dirty="0" smtClean="0"/>
              <a:t>Ordonnanceur : non finalisé</a:t>
            </a:r>
          </a:p>
          <a:p>
            <a:pPr lvl="1"/>
            <a:r>
              <a:rPr lang="fr-FR" dirty="0" smtClean="0"/>
              <a:t>Calcul de la position : ok</a:t>
            </a:r>
            <a:r>
              <a:rPr lang="fr-FR" dirty="0"/>
              <a:t> dans le cas général </a:t>
            </a:r>
            <a:endParaRPr lang="fr-FR" dirty="0" smtClean="0"/>
          </a:p>
          <a:p>
            <a:pPr lvl="1"/>
            <a:r>
              <a:rPr lang="fr-FR" dirty="0" smtClean="0"/>
              <a:t>Transmission par </a:t>
            </a:r>
            <a:r>
              <a:rPr lang="fr-FR" dirty="0" err="1" smtClean="0"/>
              <a:t>Xbee</a:t>
            </a:r>
            <a:r>
              <a:rPr lang="fr-FR" dirty="0" smtClean="0"/>
              <a:t> : non </a:t>
            </a:r>
            <a:r>
              <a:rPr lang="fr-FR" dirty="0" smtClean="0"/>
              <a:t>finalisée</a:t>
            </a:r>
            <a:endParaRPr lang="fr-FR" dirty="0" smtClean="0"/>
          </a:p>
          <a:p>
            <a:pPr lvl="1"/>
            <a:endParaRPr lang="fr-FR" dirty="0" smtClean="0"/>
          </a:p>
          <a:p>
            <a:r>
              <a:rPr lang="fr-FR" dirty="0" smtClean="0"/>
              <a:t>Transmission du projet :</a:t>
            </a:r>
          </a:p>
          <a:p>
            <a:pPr lvl="1"/>
            <a:r>
              <a:rPr lang="fr-FR" dirty="0" smtClean="0"/>
              <a:t>Documentation détaillée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2058A-9D0E-45B4-BF6B-BDFE55079EE8}" type="slidenum">
              <a:rPr lang="fr-FR" smtClean="0"/>
              <a:t>14</a:t>
            </a:fld>
            <a:r>
              <a:rPr lang="fr-FR" dirty="0"/>
              <a:t> sur 15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R. Moussu – W. Ben Hadj Sghaier - N. Lorier – O. Ikhalo – R. Berrazaga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4755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988840"/>
            <a:ext cx="8229600" cy="1143000"/>
          </a:xfrm>
        </p:spPr>
        <p:txBody>
          <a:bodyPr/>
          <a:lstStyle/>
          <a:p>
            <a:r>
              <a:rPr lang="fr-FR" dirty="0" smtClean="0"/>
              <a:t>Merci de votre attention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137160" indent="0" algn="ctr">
              <a:buNone/>
            </a:pPr>
            <a:r>
              <a:rPr lang="fr-FR" dirty="0" smtClean="0"/>
              <a:t>Des questions ?</a:t>
            </a:r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R. Moussu – W. Ben Hadj Sghaier - N. Lorier – O. Ikhalo – R. Berrazaga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2058A-9D0E-45B4-BF6B-BDFE55079EE8}" type="slidenum">
              <a:rPr lang="fr-FR" smtClean="0"/>
              <a:t>15</a:t>
            </a:fld>
            <a:r>
              <a:rPr lang="fr-FR" dirty="0"/>
              <a:t> sur 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16794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Annexe : Contraintes techniques</a:t>
            </a:r>
            <a:endParaRPr lang="fr-FR" dirty="0"/>
          </a:p>
        </p:txBody>
      </p:sp>
      <p:pic>
        <p:nvPicPr>
          <p:cNvPr id="4" name="Image 1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37" y="1600200"/>
            <a:ext cx="7683525" cy="47085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2058A-9D0E-45B4-BF6B-BDFE55079EE8}" type="slidenum">
              <a:rPr lang="fr-FR" smtClean="0"/>
              <a:t>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R. Moussu – W. Ben Hadj Sghaier - N. Lorier – O. Ikhalo – R. Berrazaga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23241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 : schéma fonctionnel</a:t>
            </a:r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R. Moussu – W. Ben Hadj Sghaier - N. Lorier – O. Ikhalo – R. Berrazaga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2058A-9D0E-45B4-BF6B-BDFE55079EE8}" type="slidenum">
              <a:rPr lang="fr-FR" smtClean="0"/>
              <a:t>17</a:t>
            </a:fld>
            <a:endParaRPr lang="fr-FR"/>
          </a:p>
        </p:txBody>
      </p:sp>
      <p:pic>
        <p:nvPicPr>
          <p:cNvPr id="6" name="Image 4" descr="D:\fonctionnnel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44824"/>
            <a:ext cx="8229600" cy="40192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71806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 : tests matériels</a:t>
            </a:r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R. Moussu – W. Ben Hadj Sghaier - N. Lorier – O. Ikhalo – R. Berrazaga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2058A-9D0E-45B4-BF6B-BDFE55079EE8}" type="slidenum">
              <a:rPr lang="fr-FR" smtClean="0"/>
              <a:t>18</a:t>
            </a:fld>
            <a:endParaRPr lang="fr-FR"/>
          </a:p>
        </p:txBody>
      </p:sp>
      <p:pic>
        <p:nvPicPr>
          <p:cNvPr id="3074" name="Picture 2" descr="C:\Users\User\Documents\robotronik\Projet de Groupe\Documents\photos\IMG_20140424_17010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983" y="1600200"/>
            <a:ext cx="6278033" cy="470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0311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 smtClean="0"/>
              <a:t>Présentation du projet</a:t>
            </a:r>
          </a:p>
          <a:p>
            <a:r>
              <a:rPr lang="fr-FR" dirty="0" smtClean="0"/>
              <a:t>Réalisation</a:t>
            </a:r>
          </a:p>
          <a:p>
            <a:r>
              <a:rPr lang="fr-FR" dirty="0" smtClean="0"/>
              <a:t>Bilan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2058A-9D0E-45B4-BF6B-BDFE55079EE8}" type="slidenum">
              <a:rPr lang="fr-FR" smtClean="0"/>
              <a:t>2</a:t>
            </a:fld>
            <a:r>
              <a:rPr lang="fr-FR" dirty="0"/>
              <a:t> sur </a:t>
            </a:r>
            <a:r>
              <a:rPr lang="fr-FR" dirty="0" smtClean="0"/>
              <a:t>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R. Moussu – W. Ben Hadj Sghaier - N. Lorier – O. Ikhalo – R. Berrazaga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450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b="1" dirty="0" smtClean="0"/>
              <a:t>Présentation du projet</a:t>
            </a:r>
            <a:br>
              <a:rPr lang="fr-FR" sz="3200" b="1" dirty="0" smtClean="0"/>
            </a:br>
            <a:endParaRPr lang="fr-FR" sz="3200" b="1" dirty="0"/>
          </a:p>
        </p:txBody>
      </p:sp>
      <p:pic>
        <p:nvPicPr>
          <p:cNvPr id="3" name="Image 2" descr="Table2014_02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41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2" y="3071811"/>
            <a:ext cx="6500826" cy="3214710"/>
          </a:xfrm>
          <a:prstGeom prst="rect">
            <a:avLst/>
          </a:prstGeom>
        </p:spPr>
      </p:pic>
      <p:cxnSp>
        <p:nvCxnSpPr>
          <p:cNvPr id="11" name="Connecteur droit avec flèche 10"/>
          <p:cNvCxnSpPr>
            <a:stCxn id="3" idx="1"/>
          </p:cNvCxnSpPr>
          <p:nvPr/>
        </p:nvCxnSpPr>
        <p:spPr>
          <a:xfrm rot="10800000" flipH="1" flipV="1">
            <a:off x="-32" y="4679165"/>
            <a:ext cx="3571900" cy="182166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rot="10800000" flipV="1">
            <a:off x="4143372" y="5000637"/>
            <a:ext cx="2214578" cy="14287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Flèche vers le bas 14"/>
          <p:cNvSpPr/>
          <p:nvPr/>
        </p:nvSpPr>
        <p:spPr>
          <a:xfrm>
            <a:off x="2500297" y="3071811"/>
            <a:ext cx="214314" cy="428628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 vers le bas 15"/>
          <p:cNvSpPr/>
          <p:nvPr/>
        </p:nvSpPr>
        <p:spPr>
          <a:xfrm>
            <a:off x="142843" y="3571877"/>
            <a:ext cx="214314" cy="428628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 vers le bas 16"/>
          <p:cNvSpPr/>
          <p:nvPr/>
        </p:nvSpPr>
        <p:spPr>
          <a:xfrm>
            <a:off x="5000627" y="4500571"/>
            <a:ext cx="214314" cy="428628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857223" y="5500703"/>
            <a:ext cx="571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3m</a:t>
            </a:r>
            <a:endParaRPr lang="fr-FR" sz="2000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5572131" y="5715017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2m</a:t>
            </a:r>
            <a:endParaRPr lang="fr-FR" b="1" dirty="0"/>
          </a:p>
        </p:txBody>
      </p:sp>
      <p:cxnSp>
        <p:nvCxnSpPr>
          <p:cNvPr id="25" name="Connecteur droit avec flèche 24"/>
          <p:cNvCxnSpPr/>
          <p:nvPr/>
        </p:nvCxnSpPr>
        <p:spPr>
          <a:xfrm rot="5400000">
            <a:off x="35689" y="2678903"/>
            <a:ext cx="1071568" cy="5715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285852" y="2357430"/>
            <a:ext cx="1285884" cy="6429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357158" y="1928802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Balises fixes</a:t>
            </a:r>
            <a:endParaRPr lang="fr-FR" dirty="0"/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1071537" y="2428868"/>
            <a:ext cx="3857652" cy="22145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858016" y="2692312"/>
            <a:ext cx="2071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 Objectifs ? 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38" name="Flèche vers le bas 37"/>
          <p:cNvSpPr/>
          <p:nvPr/>
        </p:nvSpPr>
        <p:spPr>
          <a:xfrm>
            <a:off x="7572396" y="3263816"/>
            <a:ext cx="214314" cy="357190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6500826" y="3692444"/>
            <a:ext cx="24288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/>
              </a:rPr>
              <a:t>●Eviter une collision avec le robot adverse  </a:t>
            </a:r>
          </a:p>
          <a:p>
            <a:pPr>
              <a:buFont typeface="Symbol"/>
              <a:buChar char="Þ"/>
            </a:pPr>
            <a:r>
              <a:rPr lang="fr-FR" dirty="0" smtClean="0">
                <a:latin typeface="Calibri"/>
              </a:rPr>
              <a:t>détecter  la position du robot adverse </a:t>
            </a:r>
          </a:p>
          <a:p>
            <a:endParaRPr lang="fr-FR" dirty="0" smtClean="0">
              <a:latin typeface="Calibri"/>
            </a:endParaRPr>
          </a:p>
          <a:p>
            <a:r>
              <a:rPr lang="fr-FR" dirty="0" smtClean="0">
                <a:latin typeface="Calibri"/>
              </a:rPr>
              <a:t>●Respecter les contraintes </a:t>
            </a:r>
            <a:r>
              <a:rPr lang="fr-FR" dirty="0" smtClean="0">
                <a:latin typeface="Calibri"/>
              </a:rPr>
              <a:t>techniques </a:t>
            </a:r>
            <a:r>
              <a:rPr lang="fr-FR" dirty="0" smtClean="0">
                <a:latin typeface="Calibri"/>
              </a:rPr>
              <a:t>imposées par le jeu  </a:t>
            </a:r>
            <a:endParaRPr lang="fr-FR" dirty="0"/>
          </a:p>
        </p:txBody>
      </p:sp>
      <p:sp>
        <p:nvSpPr>
          <p:cNvPr id="40" name="ZoneTexte 39"/>
          <p:cNvSpPr txBox="1"/>
          <p:nvPr/>
        </p:nvSpPr>
        <p:spPr>
          <a:xfrm>
            <a:off x="357158" y="1273718"/>
            <a:ext cx="7358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Cadre </a:t>
            </a:r>
            <a:r>
              <a:rPr lang="fr-FR" b="1" dirty="0" smtClean="0"/>
              <a:t>: </a:t>
            </a:r>
            <a:r>
              <a:rPr lang="fr-FR" dirty="0" smtClean="0"/>
              <a:t>Participation à la coupe de France de robotique</a:t>
            </a:r>
          </a:p>
          <a:p>
            <a:r>
              <a:rPr lang="fr-FR" b="1" dirty="0" smtClean="0">
                <a:solidFill>
                  <a:srgbClr val="FF0000"/>
                </a:solidFill>
              </a:rPr>
              <a:t>Client </a:t>
            </a:r>
            <a:r>
              <a:rPr lang="fr-FR" b="1" dirty="0" smtClean="0"/>
              <a:t>: </a:t>
            </a:r>
            <a:r>
              <a:rPr lang="fr-FR" dirty="0" smtClean="0"/>
              <a:t>Club </a:t>
            </a:r>
            <a:r>
              <a:rPr lang="fr-FR" dirty="0" err="1"/>
              <a:t>R</a:t>
            </a:r>
            <a:r>
              <a:rPr lang="fr-FR" dirty="0" err="1" smtClean="0"/>
              <a:t>obotronik</a:t>
            </a:r>
            <a:r>
              <a:rPr lang="fr-FR" dirty="0" smtClean="0"/>
              <a:t> </a:t>
            </a:r>
            <a:r>
              <a:rPr lang="fr-FR" dirty="0" smtClean="0"/>
              <a:t>de Phelma  </a:t>
            </a:r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R. Moussu – W. Ben Hadj Sghaier - N. Lorier – O. Ikhalo – R. Berrazaga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2058A-9D0E-45B4-BF6B-BDFE55079EE8}" type="slidenum">
              <a:rPr lang="fr-FR" smtClean="0"/>
              <a:t>3</a:t>
            </a:fld>
            <a:r>
              <a:rPr lang="fr-FR" dirty="0"/>
              <a:t> sur 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72648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1960732581"/>
              </p:ext>
            </p:extLst>
          </p:nvPr>
        </p:nvGraphicFramePr>
        <p:xfrm>
          <a:off x="142844" y="1285860"/>
          <a:ext cx="7237468" cy="480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lèche gauche 3"/>
          <p:cNvSpPr/>
          <p:nvPr/>
        </p:nvSpPr>
        <p:spPr>
          <a:xfrm>
            <a:off x="4932040" y="2014452"/>
            <a:ext cx="854976" cy="285752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6000760" y="1857364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prstClr val="black"/>
                </a:solidFill>
              </a:rPr>
              <a:t>Solution retenue </a:t>
            </a:r>
            <a:endParaRPr lang="fr-FR" b="1" dirty="0">
              <a:solidFill>
                <a:prstClr val="black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877132" y="2564904"/>
            <a:ext cx="4015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fr-FR" dirty="0" smtClean="0">
                <a:solidFill>
                  <a:prstClr val="black"/>
                </a:solidFill>
              </a:rPr>
              <a:t>Cout </a:t>
            </a:r>
            <a:r>
              <a:rPr lang="fr-FR" dirty="0" smtClean="0">
                <a:solidFill>
                  <a:prstClr val="black"/>
                </a:solidFill>
              </a:rPr>
              <a:t>faible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>
                <a:solidFill>
                  <a:prstClr val="black"/>
                </a:solidFill>
              </a:rPr>
              <a:t>D</a:t>
            </a:r>
            <a:r>
              <a:rPr lang="fr-FR" dirty="0" smtClean="0">
                <a:solidFill>
                  <a:prstClr val="black"/>
                </a:solidFill>
              </a:rPr>
              <a:t>iversité </a:t>
            </a:r>
            <a:r>
              <a:rPr lang="fr-FR" dirty="0" smtClean="0">
                <a:solidFill>
                  <a:prstClr val="black"/>
                </a:solidFill>
              </a:rPr>
              <a:t>des taches: </a:t>
            </a:r>
            <a:r>
              <a:rPr lang="fr-FR" dirty="0" smtClean="0">
                <a:solidFill>
                  <a:prstClr val="black"/>
                </a:solidFill>
              </a:rPr>
              <a:t>électronique, </a:t>
            </a:r>
            <a:r>
              <a:rPr lang="fr-FR" dirty="0" smtClean="0">
                <a:solidFill>
                  <a:prstClr val="black"/>
                </a:solidFill>
              </a:rPr>
              <a:t>logiciel , traitement numérique  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Solution possibles</a:t>
            </a:r>
            <a:endParaRPr lang="fr-FR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R. Moussu – W. Ben Hadj Sghaier - N. Lorier – O. Ikhalo – R. Berrazaga</a:t>
            </a:r>
            <a:endParaRPr lang="fr-F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7914456" y="6416675"/>
            <a:ext cx="762000" cy="365125"/>
          </a:xfrm>
        </p:spPr>
        <p:txBody>
          <a:bodyPr/>
          <a:lstStyle/>
          <a:p>
            <a:fld id="{9632058A-9D0E-45B4-BF6B-BDFE55079EE8}" type="slidenum">
              <a:rPr lang="fr-FR" smtClean="0"/>
              <a:t>4</a:t>
            </a:fld>
            <a:r>
              <a:rPr lang="fr-FR" dirty="0"/>
              <a:t> sur 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66865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2058A-9D0E-45B4-BF6B-BDFE55079EE8}" type="slidenum">
              <a:rPr lang="fr-FR" smtClean="0"/>
              <a:t>5</a:t>
            </a:fld>
            <a:r>
              <a:rPr lang="fr-FR" dirty="0"/>
              <a:t> sur 15</a:t>
            </a:r>
            <a:endParaRPr lang="fr-FR" dirty="0"/>
          </a:p>
        </p:txBody>
      </p:sp>
      <p:pic>
        <p:nvPicPr>
          <p:cNvPr id="2050" name="Picture 2" descr="C:\Users\User\Documents\robotronik\Projet de Groupe\Documents\poster\tracking of robo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11" y="521229"/>
            <a:ext cx="8226178" cy="58155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R. Moussu – W. Ben Hadj Sghaier - N. Lorier – O. Ikhalo – R. Berrazaga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3004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Emission : 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2058A-9D0E-45B4-BF6B-BDFE55079EE8}" type="slidenum">
              <a:rPr lang="fr-FR" smtClean="0"/>
              <a:t>6</a:t>
            </a:fld>
            <a:r>
              <a:rPr lang="fr-FR" dirty="0"/>
              <a:t> sur 15</a:t>
            </a:r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R. Moussu – W. Ben Hadj Sghaier - N. Lorier – O. Ikhalo – R. Berrazaga</a:t>
            </a:r>
            <a:endParaRPr lang="fr-FR"/>
          </a:p>
        </p:txBody>
      </p:sp>
      <p:pic>
        <p:nvPicPr>
          <p:cNvPr id="8" name="Image 5"/>
          <p:cNvPicPr/>
          <p:nvPr/>
        </p:nvPicPr>
        <p:blipFill>
          <a:blip r:embed="rId2"/>
          <a:stretch>
            <a:fillRect/>
          </a:stretch>
        </p:blipFill>
        <p:spPr>
          <a:xfrm>
            <a:off x="801066" y="2153343"/>
            <a:ext cx="3769792" cy="1499047"/>
          </a:xfrm>
          <a:prstGeom prst="rect">
            <a:avLst/>
          </a:prstGeom>
        </p:spPr>
      </p:pic>
      <p:pic>
        <p:nvPicPr>
          <p:cNvPr id="9" name="Picture 2" descr="C:\Users\RANIA\Desktop\rapportfinalprojetdegroupe\dd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35" y="4104925"/>
            <a:ext cx="4069454" cy="169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06980" y="155679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smtClean="0"/>
              <a:t>Principe du codage</a:t>
            </a:r>
            <a:endParaRPr lang="fr-FR" b="1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5292080" y="2441201"/>
            <a:ext cx="37240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Emission d’une trame</a:t>
            </a:r>
          </a:p>
          <a:p>
            <a:r>
              <a:rPr lang="fr-FR" dirty="0" smtClean="0"/>
              <a:t>Protocole RS232, un bit de </a:t>
            </a:r>
            <a:r>
              <a:rPr lang="fr-FR" dirty="0" err="1" smtClean="0"/>
              <a:t>start</a:t>
            </a:r>
            <a:r>
              <a:rPr lang="fr-FR" dirty="0" smtClean="0"/>
              <a:t>,</a:t>
            </a:r>
          </a:p>
          <a:p>
            <a:pPr algn="just"/>
            <a:r>
              <a:rPr lang="fr-FR" dirty="0" smtClean="0"/>
              <a:t>un bit de stop, pas de bit de parité.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5292080" y="4653136"/>
            <a:ext cx="3046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Codage d’un bit :</a:t>
            </a:r>
          </a:p>
          <a:p>
            <a:r>
              <a:rPr lang="fr-FR" dirty="0"/>
              <a:t>m</a:t>
            </a:r>
            <a:r>
              <a:rPr lang="fr-FR" dirty="0" smtClean="0"/>
              <a:t>odulation </a:t>
            </a:r>
            <a:r>
              <a:rPr lang="fr-FR" dirty="0"/>
              <a:t>par tout ou </a:t>
            </a:r>
            <a:r>
              <a:rPr lang="fr-FR" dirty="0" smtClean="0"/>
              <a:t>rien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18278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80090" y="282352"/>
            <a:ext cx="8280920" cy="770384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Schéma </a:t>
            </a:r>
            <a:r>
              <a:rPr lang="fr-FR" dirty="0" smtClean="0"/>
              <a:t>bloc =&gt;</a:t>
            </a:r>
            <a:br>
              <a:rPr lang="fr-FR" dirty="0" smtClean="0"/>
            </a:br>
            <a:r>
              <a:rPr lang="fr-FR" dirty="0" smtClean="0"/>
              <a:t>Schéma </a:t>
            </a:r>
            <a:r>
              <a:rPr lang="fr-FR" dirty="0" smtClean="0"/>
              <a:t>de l’émission</a:t>
            </a:r>
            <a:endParaRPr lang="fr-FR" dirty="0"/>
          </a:p>
        </p:txBody>
      </p:sp>
      <p:pic>
        <p:nvPicPr>
          <p:cNvPr id="2050" name="Picture 2" descr="C:\Users\RANIA\Desktop\bloc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9" b="100000" l="0" r="100000">
                        <a14:foregroundMark x1="15567" y1="26316" x2="15567" y2="26316"/>
                        <a14:foregroundMark x1="20135" y1="16667" x2="20135" y2="16667"/>
                        <a14:foregroundMark x1="15905" y1="19737" x2="15905" y2="19737"/>
                        <a14:foregroundMark x1="12352" y1="23246" x2="12352" y2="23246"/>
                        <a14:foregroundMark x1="33841" y1="24123" x2="33841" y2="241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18701"/>
            <a:ext cx="5630061" cy="217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RANIA\Desktop\emiss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524929"/>
            <a:ext cx="3864197" cy="365895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043608" y="3923764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Schéma bloc de l’émission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4752020" y="6228020"/>
            <a:ext cx="3072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Schéma  PCB de l’émission</a:t>
            </a:r>
            <a:endParaRPr lang="fr-FR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9632058A-9D0E-45B4-BF6B-BDFE55079EE8}" type="slidenum">
              <a:rPr lang="fr-FR" smtClean="0"/>
              <a:t>7</a:t>
            </a:fld>
            <a:r>
              <a:rPr lang="fr-FR" dirty="0"/>
              <a:t> sur 15</a:t>
            </a:r>
            <a:endParaRPr lang="fr-FR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R. Moussu – W. Ben Hadj Sghaier - N. Lorier – O. Ikhalo – R. Berrazaga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14632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Users\RANIA\Desktop\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519" y="1484784"/>
            <a:ext cx="3736882" cy="2978542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6" y="1496420"/>
            <a:ext cx="3924944" cy="2966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79512" y="4653136"/>
            <a:ext cx="4355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Visualisation </a:t>
            </a:r>
            <a:r>
              <a:rPr lang="fr-FR" dirty="0" smtClean="0"/>
              <a:t>à l’oscilloscope </a:t>
            </a:r>
            <a:r>
              <a:rPr lang="fr-FR" dirty="0" smtClean="0"/>
              <a:t>de la porteuse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4847228" y="4653136"/>
            <a:ext cx="412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Carte d’émission en fonctionnement</a:t>
            </a:r>
            <a:endParaRPr lang="fr-FR" dirty="0"/>
          </a:p>
        </p:txBody>
      </p:sp>
      <p:sp>
        <p:nvSpPr>
          <p:cNvPr id="2" name="TextBox 1"/>
          <p:cNvSpPr txBox="1"/>
          <p:nvPr/>
        </p:nvSpPr>
        <p:spPr>
          <a:xfrm>
            <a:off x="179512" y="5445224"/>
            <a:ext cx="7029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Problèmes rencontrés 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Soudure compliquée suite à un routage automatique sur </a:t>
            </a:r>
            <a:r>
              <a:rPr lang="fr-FR" dirty="0" err="1" smtClean="0"/>
              <a:t>Altium</a:t>
            </a:r>
            <a:endParaRPr lang="fr-F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fr-FR" dirty="0" smtClean="0"/>
              <a:t>Qualité de l’impression (pistes coupées)</a:t>
            </a:r>
            <a:endParaRPr lang="fr-FR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536" y="274638"/>
            <a:ext cx="8229600" cy="1143000"/>
          </a:xfrm>
        </p:spPr>
        <p:txBody>
          <a:bodyPr/>
          <a:lstStyle/>
          <a:p>
            <a:r>
              <a:rPr lang="fr-FR" dirty="0" smtClean="0"/>
              <a:t>Résultats de l’</a:t>
            </a:r>
            <a:r>
              <a:rPr lang="fr-FR" dirty="0"/>
              <a:t>é</a:t>
            </a:r>
            <a:r>
              <a:rPr lang="fr-FR" dirty="0" smtClean="0"/>
              <a:t>mission</a:t>
            </a:r>
            <a:endParaRPr lang="fr-FR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9632058A-9D0E-45B4-BF6B-BDFE55079EE8}" type="slidenum">
              <a:rPr lang="fr-FR" smtClean="0"/>
              <a:t>8</a:t>
            </a:fld>
            <a:r>
              <a:rPr lang="fr-FR" dirty="0"/>
              <a:t> sur 15</a:t>
            </a:r>
            <a:endParaRPr lang="fr-FR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R. Moussu – W. Ben Hadj Sghaier - N. Lorier – O. Ikhalo – R. Berrazaga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91222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Réception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2058A-9D0E-45B4-BF6B-BDFE55079EE8}" type="slidenum">
              <a:rPr lang="fr-FR" smtClean="0"/>
              <a:t>9</a:t>
            </a:fld>
            <a:r>
              <a:rPr lang="fr-FR" dirty="0"/>
              <a:t> sur 15</a:t>
            </a:r>
            <a:endParaRPr lang="fr-FR" dirty="0"/>
          </a:p>
        </p:txBody>
      </p:sp>
      <p:pic>
        <p:nvPicPr>
          <p:cNvPr id="6" name="Image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836" y="1650644"/>
            <a:ext cx="7518328" cy="59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357" y="2708920"/>
            <a:ext cx="3443287" cy="3113087"/>
          </a:xfrm>
          <a:prstGeom prst="rect">
            <a:avLst/>
          </a:prstGeom>
          <a:noFill/>
          <a:ln w="28575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99190" dir="3011666" algn="ctr" rotWithShape="0">
                    <a:srgbClr val="B2B2B2">
                      <a:alpha val="50000"/>
                    </a:srgbClr>
                  </a:outerShdw>
                </a:effectLst>
              </a14:hiddenEffects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R. Moussu – W. Ben Hadj Sghaier - N. Lorier – O. Ikhalo – R. Berrazaga</a:t>
            </a:r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2709952" y="5949280"/>
            <a:ext cx="3724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/>
              <a:t>Carte de réception avec son boitier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38946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</TotalTime>
  <Words>701</Words>
  <Application>Microsoft Office PowerPoint</Application>
  <PresentationFormat>On-screen Show (4:3)</PresentationFormat>
  <Paragraphs>127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Apex</vt:lpstr>
      <vt:lpstr>Projet n°6 Coupe de France de robotique</vt:lpstr>
      <vt:lpstr>Plan</vt:lpstr>
      <vt:lpstr>Présentation du projet </vt:lpstr>
      <vt:lpstr>Solution possibles</vt:lpstr>
      <vt:lpstr>PowerPoint Presentation</vt:lpstr>
      <vt:lpstr>Emission : </vt:lpstr>
      <vt:lpstr>Schéma bloc =&gt; Schéma de l’émission</vt:lpstr>
      <vt:lpstr>Résultats de l’émission</vt:lpstr>
      <vt:lpstr>Réception</vt:lpstr>
      <vt:lpstr>Décodage d’une trame</vt:lpstr>
      <vt:lpstr>Détermination de la position</vt:lpstr>
      <vt:lpstr>Impression des boitiers</vt:lpstr>
      <vt:lpstr>Gestion du projet</vt:lpstr>
      <vt:lpstr>Conclusion</vt:lpstr>
      <vt:lpstr>Merci de votre attention</vt:lpstr>
      <vt:lpstr>Annexe : Contraintes techniques</vt:lpstr>
      <vt:lpstr>Annexe : schéma fonctionnel</vt:lpstr>
      <vt:lpstr>Annexe : tests matériels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de la position d’un robot</dc:title>
  <dc:creator>User</dc:creator>
  <cp:lastModifiedBy>User</cp:lastModifiedBy>
  <cp:revision>26</cp:revision>
  <dcterms:created xsi:type="dcterms:W3CDTF">2014-06-05T07:43:03Z</dcterms:created>
  <dcterms:modified xsi:type="dcterms:W3CDTF">2014-06-05T18:11:55Z</dcterms:modified>
</cp:coreProperties>
</file>